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</p:sldIdLst>
  <p:sldSz cx="15119350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66FF33"/>
    <a:srgbClr val="FBFB05"/>
    <a:srgbClr val="FFFF00"/>
    <a:srgbClr val="0033CC"/>
    <a:srgbClr val="00FF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5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23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53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34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86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477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03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70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95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6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33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39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3D377D3-1490-6705-297C-347937DCA4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856"/>
            <a:ext cx="15119350" cy="1016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070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31FB8E-B3D4-90A5-4406-59B220EC44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143FF433-20D3-87FE-702F-EEDBB52C2649}"/>
              </a:ext>
            </a:extLst>
          </p:cNvPr>
          <p:cNvCxnSpPr>
            <a:cxnSpLocks/>
          </p:cNvCxnSpPr>
          <p:nvPr/>
        </p:nvCxnSpPr>
        <p:spPr>
          <a:xfrm>
            <a:off x="7557909" y="371759"/>
            <a:ext cx="0" cy="1031923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86AD7048-2C55-ECB0-C6AB-2AB10BE998EF}"/>
              </a:ext>
            </a:extLst>
          </p:cNvPr>
          <p:cNvCxnSpPr>
            <a:cxnSpLocks/>
          </p:cNvCxnSpPr>
          <p:nvPr/>
        </p:nvCxnSpPr>
        <p:spPr>
          <a:xfrm>
            <a:off x="0" y="5766228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F6B8D995-C32F-E9B4-DB27-EE2D1160BCC4}"/>
              </a:ext>
            </a:extLst>
          </p:cNvPr>
          <p:cNvSpPr txBox="1"/>
          <p:nvPr/>
        </p:nvSpPr>
        <p:spPr>
          <a:xfrm>
            <a:off x="7545584" y="7907181"/>
            <a:ext cx="6006454" cy="353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97" b="1" dirty="0">
                <a:solidFill>
                  <a:srgbClr val="0070C0"/>
                </a:solidFill>
              </a:rPr>
              <a:t>Agir sur nos pratiques / Enseignements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BDDF9663-6EEA-83B2-A427-19D169FE2BA3}"/>
              </a:ext>
            </a:extLst>
          </p:cNvPr>
          <p:cNvCxnSpPr>
            <a:cxnSpLocks/>
          </p:cNvCxnSpPr>
          <p:nvPr/>
        </p:nvCxnSpPr>
        <p:spPr>
          <a:xfrm>
            <a:off x="1" y="378343"/>
            <a:ext cx="151193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EF399740-0C15-3823-2730-61C1E26E01C8}"/>
              </a:ext>
            </a:extLst>
          </p:cNvPr>
          <p:cNvSpPr txBox="1"/>
          <p:nvPr/>
        </p:nvSpPr>
        <p:spPr>
          <a:xfrm>
            <a:off x="87048" y="-6066"/>
            <a:ext cx="10323780" cy="363972"/>
          </a:xfrm>
          <a:prstGeom prst="rect">
            <a:avLst/>
          </a:prstGeom>
          <a:noFill/>
        </p:spPr>
        <p:txBody>
          <a:bodyPr wrap="square" lIns="50908" tIns="50908" rIns="0" bIns="50908" rtlCol="0">
            <a:spAutoFit/>
          </a:bodyPr>
          <a:lstStyle/>
          <a:p>
            <a:r>
              <a:rPr lang="fr-FR" sz="1697" b="1">
                <a:solidFill>
                  <a:srgbClr val="0070C0"/>
                </a:solidFill>
              </a:rPr>
              <a:t>Titre :</a:t>
            </a:r>
            <a:endParaRPr lang="fr-FR" sz="1697" b="1" dirty="0">
              <a:solidFill>
                <a:srgbClr val="0070C0"/>
              </a:solidFill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C23AC2F4-A14C-376D-3FB6-0CCAC36C79D4}"/>
              </a:ext>
            </a:extLst>
          </p:cNvPr>
          <p:cNvSpPr txBox="1"/>
          <p:nvPr/>
        </p:nvSpPr>
        <p:spPr>
          <a:xfrm>
            <a:off x="876355" y="655737"/>
            <a:ext cx="2077953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>
                <a:solidFill>
                  <a:srgbClr val="0070C0"/>
                </a:solidFill>
              </a:rPr>
              <a:t>Contexte :</a:t>
            </a:r>
            <a:endParaRPr lang="fr-FR" sz="1414" b="1" dirty="0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E0B3610B-6F38-3350-8E91-A1FB0B35AE08}"/>
              </a:ext>
            </a:extLst>
          </p:cNvPr>
          <p:cNvSpPr txBox="1"/>
          <p:nvPr/>
        </p:nvSpPr>
        <p:spPr>
          <a:xfrm>
            <a:off x="3011256" y="601425"/>
            <a:ext cx="4438399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>
                <a:solidFill>
                  <a:srgbClr val="0070C0"/>
                </a:solidFill>
              </a:rPr>
              <a:t>Impact Client :</a:t>
            </a:r>
            <a:endParaRPr lang="fr-FR" sz="1131" b="1" dirty="0"/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8BDB8188-AE2F-8352-5B3B-758B73EBC216}"/>
              </a:ext>
            </a:extLst>
          </p:cNvPr>
          <p:cNvSpPr txBox="1"/>
          <p:nvPr/>
        </p:nvSpPr>
        <p:spPr>
          <a:xfrm>
            <a:off x="3011256" y="1142310"/>
            <a:ext cx="4438399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>
                <a:solidFill>
                  <a:srgbClr val="0070C0"/>
                </a:solidFill>
              </a:rPr>
              <a:t>Impact Entreprise :</a:t>
            </a:r>
            <a:endParaRPr lang="fr-FR" sz="1414" b="1" dirty="0">
              <a:solidFill>
                <a:srgbClr val="0070C0"/>
              </a:solidFill>
            </a:endParaRP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A78CC459-AD13-F331-3D19-8A9BFC364C43}"/>
              </a:ext>
            </a:extLst>
          </p:cNvPr>
          <p:cNvSpPr txBox="1"/>
          <p:nvPr/>
        </p:nvSpPr>
        <p:spPr>
          <a:xfrm>
            <a:off x="3011256" y="1857285"/>
            <a:ext cx="4438399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>
                <a:solidFill>
                  <a:srgbClr val="0070C0"/>
                </a:solidFill>
              </a:rPr>
              <a:t>Impact Humain :</a:t>
            </a:r>
            <a:endParaRPr lang="fr-FR" sz="1414" b="1" dirty="0"/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9972D1E0-D938-F80B-29AF-5775119C0011}"/>
              </a:ext>
            </a:extLst>
          </p:cNvPr>
          <p:cNvSpPr txBox="1"/>
          <p:nvPr/>
        </p:nvSpPr>
        <p:spPr>
          <a:xfrm>
            <a:off x="3011256" y="2572261"/>
            <a:ext cx="4438399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>
                <a:solidFill>
                  <a:srgbClr val="0070C0"/>
                </a:solidFill>
              </a:rPr>
              <a:t>Impact Sociétal/Environnemental :</a:t>
            </a:r>
            <a:endParaRPr lang="fr-FR" sz="1414" b="1" dirty="0">
              <a:solidFill>
                <a:srgbClr val="0070C0"/>
              </a:solidFill>
            </a:endParaRPr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8E8F52A8-07DE-1774-06A5-986ACAD29F5B}"/>
              </a:ext>
            </a:extLst>
          </p:cNvPr>
          <p:cNvSpPr txBox="1"/>
          <p:nvPr/>
        </p:nvSpPr>
        <p:spPr>
          <a:xfrm>
            <a:off x="6882" y="3063012"/>
            <a:ext cx="3416466" cy="309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14" b="1">
                <a:solidFill>
                  <a:srgbClr val="0070C0"/>
                </a:solidFill>
              </a:rPr>
              <a:t>Processus ou standard de travail</a:t>
            </a:r>
            <a:endParaRPr lang="fr-FR" sz="1414" b="1" dirty="0">
              <a:solidFill>
                <a:srgbClr val="0070C0"/>
              </a:solidFill>
            </a:endParaRPr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8E9E18E2-604D-79C3-DEFD-5E9769F3C0E8}"/>
              </a:ext>
            </a:extLst>
          </p:cNvPr>
          <p:cNvSpPr txBox="1"/>
          <p:nvPr/>
        </p:nvSpPr>
        <p:spPr>
          <a:xfrm>
            <a:off x="7559676" y="-2617"/>
            <a:ext cx="1776879" cy="363972"/>
          </a:xfrm>
          <a:prstGeom prst="rect">
            <a:avLst/>
          </a:prstGeom>
          <a:noFill/>
        </p:spPr>
        <p:txBody>
          <a:bodyPr wrap="square" lIns="50908" tIns="50908" rIns="0" bIns="50908" rtlCol="0">
            <a:spAutoFit/>
          </a:bodyPr>
          <a:lstStyle/>
          <a:p>
            <a:r>
              <a:rPr lang="fr-FR" sz="1697" b="1">
                <a:solidFill>
                  <a:srgbClr val="0070C0"/>
                </a:solidFill>
              </a:rPr>
              <a:t>Porteur :</a:t>
            </a:r>
            <a:endParaRPr lang="fr-FR" sz="1697" b="1" dirty="0"/>
          </a:p>
        </p:txBody>
      </p:sp>
      <p:sp>
        <p:nvSpPr>
          <p:cNvPr id="158" name="ZoneTexte 157">
            <a:extLst>
              <a:ext uri="{FF2B5EF4-FFF2-40B4-BE49-F238E27FC236}">
                <a16:creationId xmlns:a16="http://schemas.microsoft.com/office/drawing/2014/main" id="{9D162AD7-AAA7-D347-5D5E-0B00C18F9781}"/>
              </a:ext>
            </a:extLst>
          </p:cNvPr>
          <p:cNvSpPr txBox="1"/>
          <p:nvPr/>
        </p:nvSpPr>
        <p:spPr>
          <a:xfrm>
            <a:off x="10048960" y="-54"/>
            <a:ext cx="1960148" cy="363972"/>
          </a:xfrm>
          <a:prstGeom prst="rect">
            <a:avLst/>
          </a:prstGeom>
          <a:noFill/>
        </p:spPr>
        <p:txBody>
          <a:bodyPr wrap="square" lIns="50908" tIns="50908" rIns="0" bIns="50908" rtlCol="0">
            <a:spAutoFit/>
          </a:bodyPr>
          <a:lstStyle/>
          <a:p>
            <a:r>
              <a:rPr lang="fr-FR" sz="1697" b="1">
                <a:solidFill>
                  <a:srgbClr val="0070C0"/>
                </a:solidFill>
              </a:rPr>
              <a:t>Début : </a:t>
            </a:r>
            <a:r>
              <a:rPr lang="fr-FR" sz="1697" b="1"/>
              <a:t>28/02/2023</a:t>
            </a:r>
            <a:endParaRPr lang="fr-FR" sz="1697" b="1" dirty="0"/>
          </a:p>
        </p:txBody>
      </p:sp>
      <p:sp>
        <p:nvSpPr>
          <p:cNvPr id="159" name="ZoneTexte 158">
            <a:extLst>
              <a:ext uri="{FF2B5EF4-FFF2-40B4-BE49-F238E27FC236}">
                <a16:creationId xmlns:a16="http://schemas.microsoft.com/office/drawing/2014/main" id="{23866E3E-D6AE-E40B-4A97-C8BEECDB805E}"/>
              </a:ext>
            </a:extLst>
          </p:cNvPr>
          <p:cNvSpPr txBox="1"/>
          <p:nvPr/>
        </p:nvSpPr>
        <p:spPr>
          <a:xfrm>
            <a:off x="12448281" y="-17528"/>
            <a:ext cx="1960148" cy="363972"/>
          </a:xfrm>
          <a:prstGeom prst="rect">
            <a:avLst/>
          </a:prstGeom>
          <a:noFill/>
        </p:spPr>
        <p:txBody>
          <a:bodyPr wrap="square" lIns="50908" tIns="50908" rIns="0" bIns="50908" rtlCol="0">
            <a:spAutoFit/>
          </a:bodyPr>
          <a:lstStyle/>
          <a:p>
            <a:r>
              <a:rPr lang="fr-FR" sz="1697" b="1">
                <a:solidFill>
                  <a:srgbClr val="0070C0"/>
                </a:solidFill>
              </a:rPr>
              <a:t>Maj :</a:t>
            </a:r>
            <a:endParaRPr lang="fr-FR" sz="1697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0104E93-8026-2565-48CA-5A7977C1FD92}"/>
              </a:ext>
            </a:extLst>
          </p:cNvPr>
          <p:cNvSpPr txBox="1"/>
          <p:nvPr/>
        </p:nvSpPr>
        <p:spPr>
          <a:xfrm>
            <a:off x="-17509" y="334245"/>
            <a:ext cx="7577178" cy="309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14" b="1">
                <a:solidFill>
                  <a:srgbClr val="0070C0"/>
                </a:solidFill>
              </a:rPr>
              <a:t>Pb :</a:t>
            </a:r>
            <a:endParaRPr lang="fr-FR" sz="1131" dirty="0"/>
          </a:p>
        </p:txBody>
      </p:sp>
      <p:sp>
        <p:nvSpPr>
          <p:cNvPr id="177" name="ZoneTexte 176">
            <a:extLst>
              <a:ext uri="{FF2B5EF4-FFF2-40B4-BE49-F238E27FC236}">
                <a16:creationId xmlns:a16="http://schemas.microsoft.com/office/drawing/2014/main" id="{3F03E4C1-9861-81AA-408A-AC21DF90795F}"/>
              </a:ext>
            </a:extLst>
          </p:cNvPr>
          <p:cNvSpPr txBox="1"/>
          <p:nvPr/>
        </p:nvSpPr>
        <p:spPr>
          <a:xfrm>
            <a:off x="312362" y="5753249"/>
            <a:ext cx="1336287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Hypothèse de cause</a:t>
            </a:r>
            <a:endParaRPr lang="fr-FR" sz="1131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cxnSp>
        <p:nvCxnSpPr>
          <p:cNvPr id="180" name="Connecteur droit 179">
            <a:extLst>
              <a:ext uri="{FF2B5EF4-FFF2-40B4-BE49-F238E27FC236}">
                <a16:creationId xmlns:a16="http://schemas.microsoft.com/office/drawing/2014/main" id="{888DDF98-8BC9-4F0D-5B76-EE4268B4F9F3}"/>
              </a:ext>
            </a:extLst>
          </p:cNvPr>
          <p:cNvCxnSpPr>
            <a:cxnSpLocks/>
          </p:cNvCxnSpPr>
          <p:nvPr/>
        </p:nvCxnSpPr>
        <p:spPr>
          <a:xfrm>
            <a:off x="307386" y="5753214"/>
            <a:ext cx="0" cy="4938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180">
            <a:extLst>
              <a:ext uri="{FF2B5EF4-FFF2-40B4-BE49-F238E27FC236}">
                <a16:creationId xmlns:a16="http://schemas.microsoft.com/office/drawing/2014/main" id="{0C54ABA4-EE52-468F-43F2-E00DAB0E2248}"/>
              </a:ext>
            </a:extLst>
          </p:cNvPr>
          <p:cNvCxnSpPr>
            <a:cxnSpLocks/>
          </p:cNvCxnSpPr>
          <p:nvPr/>
        </p:nvCxnSpPr>
        <p:spPr>
          <a:xfrm>
            <a:off x="1839766" y="5753214"/>
            <a:ext cx="0" cy="4938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ZoneTexte 181">
            <a:extLst>
              <a:ext uri="{FF2B5EF4-FFF2-40B4-BE49-F238E27FC236}">
                <a16:creationId xmlns:a16="http://schemas.microsoft.com/office/drawing/2014/main" id="{56981B6B-B374-017C-E535-1CA356E7A806}"/>
              </a:ext>
            </a:extLst>
          </p:cNvPr>
          <p:cNvSpPr txBox="1"/>
          <p:nvPr/>
        </p:nvSpPr>
        <p:spPr>
          <a:xfrm>
            <a:off x="2042583" y="5753249"/>
            <a:ext cx="3942664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Comment l’hypothèse peut-elle être validée? + Observations</a:t>
            </a:r>
            <a:endParaRPr lang="fr-FR" sz="1131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184" name="ZoneTexte 183">
            <a:extLst>
              <a:ext uri="{FF2B5EF4-FFF2-40B4-BE49-F238E27FC236}">
                <a16:creationId xmlns:a16="http://schemas.microsoft.com/office/drawing/2014/main" id="{3083F0C0-AA77-C226-E670-7FD95BE56FBD}"/>
              </a:ext>
            </a:extLst>
          </p:cNvPr>
          <p:cNvSpPr txBox="1"/>
          <p:nvPr/>
        </p:nvSpPr>
        <p:spPr>
          <a:xfrm>
            <a:off x="6863050" y="5753249"/>
            <a:ext cx="722574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OK/KO?</a:t>
            </a:r>
            <a:endParaRPr lang="fr-FR" sz="1131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cxnSp>
        <p:nvCxnSpPr>
          <p:cNvPr id="187" name="Connecteur droit 186">
            <a:extLst>
              <a:ext uri="{FF2B5EF4-FFF2-40B4-BE49-F238E27FC236}">
                <a16:creationId xmlns:a16="http://schemas.microsoft.com/office/drawing/2014/main" id="{2B9C2182-6980-A484-85D8-888A2EDFF658}"/>
              </a:ext>
            </a:extLst>
          </p:cNvPr>
          <p:cNvCxnSpPr>
            <a:cxnSpLocks/>
          </p:cNvCxnSpPr>
          <p:nvPr/>
        </p:nvCxnSpPr>
        <p:spPr>
          <a:xfrm>
            <a:off x="6947274" y="5753214"/>
            <a:ext cx="0" cy="4938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cteur droit 187">
            <a:extLst>
              <a:ext uri="{FF2B5EF4-FFF2-40B4-BE49-F238E27FC236}">
                <a16:creationId xmlns:a16="http://schemas.microsoft.com/office/drawing/2014/main" id="{49357B90-3372-095E-7AFA-1D00FB29EF81}"/>
              </a:ext>
            </a:extLst>
          </p:cNvPr>
          <p:cNvCxnSpPr>
            <a:cxnSpLocks/>
          </p:cNvCxnSpPr>
          <p:nvPr/>
        </p:nvCxnSpPr>
        <p:spPr>
          <a:xfrm>
            <a:off x="0" y="6035411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189">
            <a:extLst>
              <a:ext uri="{FF2B5EF4-FFF2-40B4-BE49-F238E27FC236}">
                <a16:creationId xmlns:a16="http://schemas.microsoft.com/office/drawing/2014/main" id="{490CDB94-1807-1A4E-3E38-AF182CBFFD1F}"/>
              </a:ext>
            </a:extLst>
          </p:cNvPr>
          <p:cNvCxnSpPr>
            <a:cxnSpLocks/>
          </p:cNvCxnSpPr>
          <p:nvPr/>
        </p:nvCxnSpPr>
        <p:spPr>
          <a:xfrm>
            <a:off x="7782831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cteur droit 190">
            <a:extLst>
              <a:ext uri="{FF2B5EF4-FFF2-40B4-BE49-F238E27FC236}">
                <a16:creationId xmlns:a16="http://schemas.microsoft.com/office/drawing/2014/main" id="{0E0BD35D-F9DD-03F7-AF27-19ABE7C9FCBF}"/>
              </a:ext>
            </a:extLst>
          </p:cNvPr>
          <p:cNvCxnSpPr>
            <a:cxnSpLocks/>
          </p:cNvCxnSpPr>
          <p:nvPr/>
        </p:nvCxnSpPr>
        <p:spPr>
          <a:xfrm>
            <a:off x="10309001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cteur droit 191">
            <a:extLst>
              <a:ext uri="{FF2B5EF4-FFF2-40B4-BE49-F238E27FC236}">
                <a16:creationId xmlns:a16="http://schemas.microsoft.com/office/drawing/2014/main" id="{A17BE56B-0BD9-F853-FF40-75E34AF00244}"/>
              </a:ext>
            </a:extLst>
          </p:cNvPr>
          <p:cNvCxnSpPr>
            <a:cxnSpLocks/>
          </p:cNvCxnSpPr>
          <p:nvPr/>
        </p:nvCxnSpPr>
        <p:spPr>
          <a:xfrm>
            <a:off x="12549193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cteur droit 192">
            <a:extLst>
              <a:ext uri="{FF2B5EF4-FFF2-40B4-BE49-F238E27FC236}">
                <a16:creationId xmlns:a16="http://schemas.microsoft.com/office/drawing/2014/main" id="{E3965590-48C3-8C2D-FC82-A3ECE37CA578}"/>
              </a:ext>
            </a:extLst>
          </p:cNvPr>
          <p:cNvCxnSpPr>
            <a:cxnSpLocks/>
          </p:cNvCxnSpPr>
          <p:nvPr/>
        </p:nvCxnSpPr>
        <p:spPr>
          <a:xfrm>
            <a:off x="7559669" y="727398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2CD1DD42-4910-2EAF-2E2F-0C87CDB76902}"/>
              </a:ext>
            </a:extLst>
          </p:cNvPr>
          <p:cNvSpPr txBox="1"/>
          <p:nvPr/>
        </p:nvSpPr>
        <p:spPr>
          <a:xfrm>
            <a:off x="7557909" y="378492"/>
            <a:ext cx="585007" cy="21762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fr-FR" sz="1414" b="1" dirty="0">
                <a:solidFill>
                  <a:srgbClr val="0070C0"/>
                </a:solidFill>
              </a:rPr>
              <a:t>Actions</a:t>
            </a:r>
          </a:p>
        </p:txBody>
      </p:sp>
      <p:sp>
        <p:nvSpPr>
          <p:cNvPr id="200" name="ZoneTexte 199">
            <a:extLst>
              <a:ext uri="{FF2B5EF4-FFF2-40B4-BE49-F238E27FC236}">
                <a16:creationId xmlns:a16="http://schemas.microsoft.com/office/drawing/2014/main" id="{EC4E5949-4F17-9F4C-EF25-A9B9FFEC46AF}"/>
              </a:ext>
            </a:extLst>
          </p:cNvPr>
          <p:cNvSpPr txBox="1"/>
          <p:nvPr/>
        </p:nvSpPr>
        <p:spPr>
          <a:xfrm>
            <a:off x="7570793" y="574741"/>
            <a:ext cx="192176" cy="17402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#</a:t>
            </a:r>
            <a:endParaRPr lang="fr-FR" sz="1131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EF65AF96-4A67-33EF-F2FF-BC1D0C0EDA6F}"/>
              </a:ext>
            </a:extLst>
          </p:cNvPr>
          <p:cNvSpPr txBox="1"/>
          <p:nvPr/>
        </p:nvSpPr>
        <p:spPr>
          <a:xfrm>
            <a:off x="8305108" y="393991"/>
            <a:ext cx="1912425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Action à tester</a:t>
            </a:r>
            <a:endParaRPr lang="fr-FR" sz="1131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202" name="ZoneTexte 201">
            <a:extLst>
              <a:ext uri="{FF2B5EF4-FFF2-40B4-BE49-F238E27FC236}">
                <a16:creationId xmlns:a16="http://schemas.microsoft.com/office/drawing/2014/main" id="{A24BA2E2-202B-2B9E-4202-1ED6CA275E90}"/>
              </a:ext>
            </a:extLst>
          </p:cNvPr>
          <p:cNvSpPr txBox="1"/>
          <p:nvPr/>
        </p:nvSpPr>
        <p:spPr>
          <a:xfrm>
            <a:off x="10433556" y="393991"/>
            <a:ext cx="1708330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Résultat attendu</a:t>
            </a:r>
            <a:endParaRPr lang="fr-FR" sz="1131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F9C0E2CD-3D51-8DC9-5A00-05057CBAB2C8}"/>
              </a:ext>
            </a:extLst>
          </p:cNvPr>
          <p:cNvSpPr txBox="1"/>
          <p:nvPr/>
        </p:nvSpPr>
        <p:spPr>
          <a:xfrm>
            <a:off x="12547434" y="393991"/>
            <a:ext cx="2450133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     Qui             Début/fin         OK/KO</a:t>
            </a:r>
            <a:endParaRPr lang="fr-FR" sz="1131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cxnSp>
        <p:nvCxnSpPr>
          <p:cNvPr id="204" name="Connecteur droit 203">
            <a:extLst>
              <a:ext uri="{FF2B5EF4-FFF2-40B4-BE49-F238E27FC236}">
                <a16:creationId xmlns:a16="http://schemas.microsoft.com/office/drawing/2014/main" id="{FB6719D6-4E46-6963-8E94-778A0A6A70A7}"/>
              </a:ext>
            </a:extLst>
          </p:cNvPr>
          <p:cNvCxnSpPr>
            <a:cxnSpLocks/>
          </p:cNvCxnSpPr>
          <p:nvPr/>
        </p:nvCxnSpPr>
        <p:spPr>
          <a:xfrm>
            <a:off x="14280251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cteur droit 204">
            <a:extLst>
              <a:ext uri="{FF2B5EF4-FFF2-40B4-BE49-F238E27FC236}">
                <a16:creationId xmlns:a16="http://schemas.microsoft.com/office/drawing/2014/main" id="{9965A843-A085-2704-8FA4-4E5FCC7CF120}"/>
              </a:ext>
            </a:extLst>
          </p:cNvPr>
          <p:cNvCxnSpPr>
            <a:cxnSpLocks/>
          </p:cNvCxnSpPr>
          <p:nvPr/>
        </p:nvCxnSpPr>
        <p:spPr>
          <a:xfrm>
            <a:off x="13465635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cteur droit 207">
            <a:extLst>
              <a:ext uri="{FF2B5EF4-FFF2-40B4-BE49-F238E27FC236}">
                <a16:creationId xmlns:a16="http://schemas.microsoft.com/office/drawing/2014/main" id="{4FFC2580-0C81-B209-8611-87A0DEEF737C}"/>
              </a:ext>
            </a:extLst>
          </p:cNvPr>
          <p:cNvCxnSpPr>
            <a:cxnSpLocks/>
          </p:cNvCxnSpPr>
          <p:nvPr/>
        </p:nvCxnSpPr>
        <p:spPr>
          <a:xfrm>
            <a:off x="-1760" y="7586098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cteur droit 217">
            <a:extLst>
              <a:ext uri="{FF2B5EF4-FFF2-40B4-BE49-F238E27FC236}">
                <a16:creationId xmlns:a16="http://schemas.microsoft.com/office/drawing/2014/main" id="{BD2AFAD8-CBC1-0812-86CA-A8AF8CC5D536}"/>
              </a:ext>
            </a:extLst>
          </p:cNvPr>
          <p:cNvCxnSpPr>
            <a:cxnSpLocks/>
          </p:cNvCxnSpPr>
          <p:nvPr/>
        </p:nvCxnSpPr>
        <p:spPr>
          <a:xfrm>
            <a:off x="-1760" y="9215328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Explosion : 8 points 213">
            <a:extLst>
              <a:ext uri="{FF2B5EF4-FFF2-40B4-BE49-F238E27FC236}">
                <a16:creationId xmlns:a16="http://schemas.microsoft.com/office/drawing/2014/main" id="{CE207A8D-6C4E-3B2F-AC29-A1FF48886A85}"/>
              </a:ext>
            </a:extLst>
          </p:cNvPr>
          <p:cNvSpPr/>
          <p:nvPr/>
        </p:nvSpPr>
        <p:spPr>
          <a:xfrm>
            <a:off x="103429" y="9800471"/>
            <a:ext cx="159228" cy="22947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>
                <a:latin typeface="Abadi" panose="020B0604020104020204" pitchFamily="34" charset="0"/>
              </a:rPr>
              <a:t>3</a:t>
            </a:r>
          </a:p>
        </p:txBody>
      </p:sp>
      <p:sp>
        <p:nvSpPr>
          <p:cNvPr id="217" name="Explosion : 8 points 216">
            <a:extLst>
              <a:ext uri="{FF2B5EF4-FFF2-40B4-BE49-F238E27FC236}">
                <a16:creationId xmlns:a16="http://schemas.microsoft.com/office/drawing/2014/main" id="{DB1E4F1A-A85C-F366-C7D3-F4CDCAA467CB}"/>
              </a:ext>
            </a:extLst>
          </p:cNvPr>
          <p:cNvSpPr/>
          <p:nvPr/>
        </p:nvSpPr>
        <p:spPr>
          <a:xfrm>
            <a:off x="99065" y="8145039"/>
            <a:ext cx="182991" cy="175319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>
                <a:latin typeface="Abadi" panose="020B0604020104020204" pitchFamily="34" charset="0"/>
              </a:rPr>
              <a:t>2</a:t>
            </a:r>
          </a:p>
        </p:txBody>
      </p:sp>
      <p:sp>
        <p:nvSpPr>
          <p:cNvPr id="225" name="Explosion : 8 points 224">
            <a:extLst>
              <a:ext uri="{FF2B5EF4-FFF2-40B4-BE49-F238E27FC236}">
                <a16:creationId xmlns:a16="http://schemas.microsoft.com/office/drawing/2014/main" id="{C04A4C14-A22F-A610-FFA3-BF49AA2C43BA}"/>
              </a:ext>
            </a:extLst>
          </p:cNvPr>
          <p:cNvSpPr/>
          <p:nvPr/>
        </p:nvSpPr>
        <p:spPr>
          <a:xfrm>
            <a:off x="95942" y="6671878"/>
            <a:ext cx="182991" cy="183637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>
                <a:latin typeface="Abadi" panose="020B0604020104020204" pitchFamily="34" charset="0"/>
              </a:rPr>
              <a:t>1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E51E641-8F6D-87EB-AE29-CA03AC47CFC7}"/>
              </a:ext>
            </a:extLst>
          </p:cNvPr>
          <p:cNvCxnSpPr>
            <a:cxnSpLocks/>
          </p:cNvCxnSpPr>
          <p:nvPr/>
        </p:nvCxnSpPr>
        <p:spPr>
          <a:xfrm>
            <a:off x="7551262" y="2087445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B342D65F-1633-635D-A04F-E158D7E14461}"/>
              </a:ext>
            </a:extLst>
          </p:cNvPr>
          <p:cNvCxnSpPr>
            <a:cxnSpLocks/>
          </p:cNvCxnSpPr>
          <p:nvPr/>
        </p:nvCxnSpPr>
        <p:spPr>
          <a:xfrm>
            <a:off x="7570793" y="3920329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>
            <a:extLst>
              <a:ext uri="{FF2B5EF4-FFF2-40B4-BE49-F238E27FC236}">
                <a16:creationId xmlns:a16="http://schemas.microsoft.com/office/drawing/2014/main" id="{A514FB6C-72E4-F815-EB6C-E2FEAD924829}"/>
              </a:ext>
            </a:extLst>
          </p:cNvPr>
          <p:cNvCxnSpPr>
            <a:cxnSpLocks/>
          </p:cNvCxnSpPr>
          <p:nvPr/>
        </p:nvCxnSpPr>
        <p:spPr>
          <a:xfrm>
            <a:off x="-1284" y="3114046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xplosion : 8 points 25">
            <a:extLst>
              <a:ext uri="{FF2B5EF4-FFF2-40B4-BE49-F238E27FC236}">
                <a16:creationId xmlns:a16="http://schemas.microsoft.com/office/drawing/2014/main" id="{E158492C-DCFB-E27F-E370-BD098B33E29F}"/>
              </a:ext>
            </a:extLst>
          </p:cNvPr>
          <p:cNvSpPr/>
          <p:nvPr/>
        </p:nvSpPr>
        <p:spPr>
          <a:xfrm>
            <a:off x="7597927" y="4586589"/>
            <a:ext cx="182991" cy="22947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>
                <a:latin typeface="Abadi" panose="020B0604020104020204" pitchFamily="34" charset="0"/>
              </a:rPr>
              <a:t>2</a:t>
            </a:r>
          </a:p>
        </p:txBody>
      </p:sp>
      <p:sp>
        <p:nvSpPr>
          <p:cNvPr id="16" name="Explosion : 8 points 15">
            <a:extLst>
              <a:ext uri="{FF2B5EF4-FFF2-40B4-BE49-F238E27FC236}">
                <a16:creationId xmlns:a16="http://schemas.microsoft.com/office/drawing/2014/main" id="{42A637B4-4E6A-816A-665E-C3A36A951D59}"/>
              </a:ext>
            </a:extLst>
          </p:cNvPr>
          <p:cNvSpPr/>
          <p:nvPr/>
        </p:nvSpPr>
        <p:spPr>
          <a:xfrm>
            <a:off x="7568645" y="1272830"/>
            <a:ext cx="182991" cy="22947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 dirty="0">
                <a:latin typeface="Abadi" panose="020B0604020104020204" pitchFamily="34" charset="0"/>
              </a:rPr>
              <a:t>1</a:t>
            </a:r>
          </a:p>
        </p:txBody>
      </p:sp>
      <p:cxnSp>
        <p:nvCxnSpPr>
          <p:cNvPr id="322" name="Connecteur droit 321">
            <a:extLst>
              <a:ext uri="{FF2B5EF4-FFF2-40B4-BE49-F238E27FC236}">
                <a16:creationId xmlns:a16="http://schemas.microsoft.com/office/drawing/2014/main" id="{0C64E0F9-C929-04EB-3A40-F8A30B46BB4B}"/>
              </a:ext>
            </a:extLst>
          </p:cNvPr>
          <p:cNvCxnSpPr>
            <a:cxnSpLocks/>
          </p:cNvCxnSpPr>
          <p:nvPr/>
        </p:nvCxnSpPr>
        <p:spPr>
          <a:xfrm>
            <a:off x="2959861" y="670856"/>
            <a:ext cx="0" cy="2341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DE51846E-617C-8E08-FE9E-71201952EA1E}"/>
              </a:ext>
            </a:extLst>
          </p:cNvPr>
          <p:cNvSpPr txBox="1"/>
          <p:nvPr/>
        </p:nvSpPr>
        <p:spPr>
          <a:xfrm>
            <a:off x="7611432" y="5630711"/>
            <a:ext cx="1111970" cy="261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97" b="1" dirty="0">
                <a:solidFill>
                  <a:srgbClr val="0070C0"/>
                </a:solidFill>
              </a:rPr>
              <a:t>Résultats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3E8E556-337B-ABBA-FB8D-E567D7093609}"/>
              </a:ext>
            </a:extLst>
          </p:cNvPr>
          <p:cNvCxnSpPr>
            <a:cxnSpLocks/>
          </p:cNvCxnSpPr>
          <p:nvPr/>
        </p:nvCxnSpPr>
        <p:spPr>
          <a:xfrm>
            <a:off x="7559669" y="7971030"/>
            <a:ext cx="755968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9F586888-5607-2423-B390-A6FE85080845}"/>
              </a:ext>
            </a:extLst>
          </p:cNvPr>
          <p:cNvCxnSpPr>
            <a:cxnSpLocks/>
          </p:cNvCxnSpPr>
          <p:nvPr/>
        </p:nvCxnSpPr>
        <p:spPr>
          <a:xfrm>
            <a:off x="7557897" y="5613190"/>
            <a:ext cx="755968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F39DC214-BB34-CBC7-B0DD-B6B2F9FEBCDA}"/>
              </a:ext>
            </a:extLst>
          </p:cNvPr>
          <p:cNvGrpSpPr/>
          <p:nvPr/>
        </p:nvGrpSpPr>
        <p:grpSpPr>
          <a:xfrm>
            <a:off x="171273" y="679804"/>
            <a:ext cx="650224" cy="1248191"/>
            <a:chOff x="61557" y="480152"/>
            <a:chExt cx="459813" cy="882672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7B341408-6EB7-1C55-2460-03D50DFB1660}"/>
                </a:ext>
              </a:extLst>
            </p:cNvPr>
            <p:cNvGrpSpPr/>
            <p:nvPr/>
          </p:nvGrpSpPr>
          <p:grpSpPr>
            <a:xfrm>
              <a:off x="61557" y="480152"/>
              <a:ext cx="459813" cy="882672"/>
              <a:chOff x="92095" y="539477"/>
              <a:chExt cx="459813" cy="882672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537AC73-8609-4968-9EC8-9ABCB003C23D}"/>
                  </a:ext>
                </a:extLst>
              </p:cNvPr>
              <p:cNvSpPr/>
              <p:nvPr/>
            </p:nvSpPr>
            <p:spPr>
              <a:xfrm>
                <a:off x="92095" y="558053"/>
                <a:ext cx="459813" cy="86409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545">
                  <a:solidFill>
                    <a:srgbClr val="0070C0"/>
                  </a:solidFill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202AB95F-3F03-EF64-ABB5-DD54BF191521}"/>
                  </a:ext>
                </a:extLst>
              </p:cNvPr>
              <p:cNvSpPr/>
              <p:nvPr/>
            </p:nvSpPr>
            <p:spPr>
              <a:xfrm>
                <a:off x="111740" y="539477"/>
                <a:ext cx="440168" cy="8640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545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C28D1F8-862D-D0CC-C75B-822064FC5FA8}"/>
                </a:ext>
              </a:extLst>
            </p:cNvPr>
            <p:cNvSpPr/>
            <p:nvPr/>
          </p:nvSpPr>
          <p:spPr>
            <a:xfrm>
              <a:off x="153850" y="624248"/>
              <a:ext cx="288032" cy="72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545">
                <a:solidFill>
                  <a:srgbClr val="0070C0"/>
                </a:solidFill>
              </a:endParaRPr>
            </a:p>
          </p:txBody>
        </p:sp>
      </p:grpSp>
      <p:grpSp>
        <p:nvGrpSpPr>
          <p:cNvPr id="122" name="Groupe 121">
            <a:extLst>
              <a:ext uri="{FF2B5EF4-FFF2-40B4-BE49-F238E27FC236}">
                <a16:creationId xmlns:a16="http://schemas.microsoft.com/office/drawing/2014/main" id="{AAEF5B95-0EA4-BBE9-85B0-E681D8D62F91}"/>
              </a:ext>
            </a:extLst>
          </p:cNvPr>
          <p:cNvGrpSpPr/>
          <p:nvPr/>
        </p:nvGrpSpPr>
        <p:grpSpPr>
          <a:xfrm>
            <a:off x="12742323" y="6569366"/>
            <a:ext cx="1843409" cy="1255074"/>
            <a:chOff x="8883880" y="4676265"/>
            <a:chExt cx="1303587" cy="887539"/>
          </a:xfrm>
        </p:grpSpPr>
        <p:cxnSp>
          <p:nvCxnSpPr>
            <p:cNvPr id="389" name="Connecteur droit 388">
              <a:extLst>
                <a:ext uri="{FF2B5EF4-FFF2-40B4-BE49-F238E27FC236}">
                  <a16:creationId xmlns:a16="http://schemas.microsoft.com/office/drawing/2014/main" id="{05117ACD-9BF0-1F7A-74A5-16446E7694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39468" y="4676265"/>
              <a:ext cx="0" cy="64800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Connecteur droit 389">
              <a:extLst>
                <a:ext uri="{FF2B5EF4-FFF2-40B4-BE49-F238E27FC236}">
                  <a16:creationId xmlns:a16="http://schemas.microsoft.com/office/drawing/2014/main" id="{2640DAEA-C2DA-2C0E-7938-2577AEF92309}"/>
                </a:ext>
              </a:extLst>
            </p:cNvPr>
            <p:cNvCxnSpPr/>
            <p:nvPr/>
          </p:nvCxnSpPr>
          <p:spPr>
            <a:xfrm>
              <a:off x="8939467" y="5326506"/>
              <a:ext cx="1248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id="{CCC2D31A-B4AD-F4DD-7287-17F9C0C84A3C}"/>
                </a:ext>
              </a:extLst>
            </p:cNvPr>
            <p:cNvSpPr txBox="1"/>
            <p:nvPr/>
          </p:nvSpPr>
          <p:spPr>
            <a:xfrm>
              <a:off x="8883880" y="5456069"/>
              <a:ext cx="1276980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90">
                  <a:latin typeface="Abadi" panose="020B0604020104020204" pitchFamily="34" charset="0"/>
                </a:rPr>
                <a:t>Numéro de semaine</a:t>
              </a:r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A6678AA3-4719-2B55-8F04-1FE6D56808B8}"/>
                </a:ext>
              </a:extLst>
            </p:cNvPr>
            <p:cNvSpPr txBox="1"/>
            <p:nvPr/>
          </p:nvSpPr>
          <p:spPr>
            <a:xfrm>
              <a:off x="8972539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23</a:t>
              </a:r>
            </a:p>
          </p:txBody>
        </p:sp>
        <p:sp>
          <p:nvSpPr>
            <p:cNvPr id="114" name="ZoneTexte 113">
              <a:extLst>
                <a:ext uri="{FF2B5EF4-FFF2-40B4-BE49-F238E27FC236}">
                  <a16:creationId xmlns:a16="http://schemas.microsoft.com/office/drawing/2014/main" id="{118E5854-8C13-4CFF-9194-8CC35A87B885}"/>
                </a:ext>
              </a:extLst>
            </p:cNvPr>
            <p:cNvSpPr txBox="1"/>
            <p:nvPr/>
          </p:nvSpPr>
          <p:spPr>
            <a:xfrm>
              <a:off x="9171363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24</a:t>
              </a:r>
            </a:p>
          </p:txBody>
        </p:sp>
        <p:sp>
          <p:nvSpPr>
            <p:cNvPr id="115" name="ZoneTexte 114">
              <a:extLst>
                <a:ext uri="{FF2B5EF4-FFF2-40B4-BE49-F238E27FC236}">
                  <a16:creationId xmlns:a16="http://schemas.microsoft.com/office/drawing/2014/main" id="{3AAADE51-B055-8EB1-1D14-01176566D420}"/>
                </a:ext>
              </a:extLst>
            </p:cNvPr>
            <p:cNvSpPr txBox="1"/>
            <p:nvPr/>
          </p:nvSpPr>
          <p:spPr>
            <a:xfrm>
              <a:off x="9370187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25</a:t>
              </a:r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7F3BA2B9-E40B-2A5F-FFE0-1F577BC27BAC}"/>
                </a:ext>
              </a:extLst>
            </p:cNvPr>
            <p:cNvSpPr txBox="1"/>
            <p:nvPr/>
          </p:nvSpPr>
          <p:spPr>
            <a:xfrm>
              <a:off x="9569011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26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8F042F7F-C5D6-0549-5DE2-FE86BCF59A84}"/>
                </a:ext>
              </a:extLst>
            </p:cNvPr>
            <p:cNvSpPr txBox="1"/>
            <p:nvPr/>
          </p:nvSpPr>
          <p:spPr>
            <a:xfrm>
              <a:off x="9777071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27</a:t>
              </a:r>
            </a:p>
          </p:txBody>
        </p: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0173ABFF-7BBA-C7EC-2395-B0B3CF4F7AD0}"/>
                </a:ext>
              </a:extLst>
            </p:cNvPr>
            <p:cNvSpPr txBox="1"/>
            <p:nvPr/>
          </p:nvSpPr>
          <p:spPr>
            <a:xfrm>
              <a:off x="10004931" y="5343832"/>
              <a:ext cx="165511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28</a:t>
              </a:r>
            </a:p>
          </p:txBody>
        </p:sp>
      </p:grp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DD86DB4B-C4DD-5728-89AE-1A773555273F}"/>
              </a:ext>
            </a:extLst>
          </p:cNvPr>
          <p:cNvGrpSpPr/>
          <p:nvPr/>
        </p:nvGrpSpPr>
        <p:grpSpPr>
          <a:xfrm>
            <a:off x="10338813" y="6569366"/>
            <a:ext cx="1843409" cy="1255074"/>
            <a:chOff x="8883880" y="4676265"/>
            <a:chExt cx="1303587" cy="887539"/>
          </a:xfrm>
        </p:grpSpPr>
        <p:cxnSp>
          <p:nvCxnSpPr>
            <p:cNvPr id="124" name="Connecteur droit 123">
              <a:extLst>
                <a:ext uri="{FF2B5EF4-FFF2-40B4-BE49-F238E27FC236}">
                  <a16:creationId xmlns:a16="http://schemas.microsoft.com/office/drawing/2014/main" id="{13CEAA53-053C-5673-CF32-B30E951A65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39468" y="4676265"/>
              <a:ext cx="0" cy="64800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cteur droit 124">
              <a:extLst>
                <a:ext uri="{FF2B5EF4-FFF2-40B4-BE49-F238E27FC236}">
                  <a16:creationId xmlns:a16="http://schemas.microsoft.com/office/drawing/2014/main" id="{21443F93-3CE3-0808-79C1-AA8B4A568E43}"/>
                </a:ext>
              </a:extLst>
            </p:cNvPr>
            <p:cNvCxnSpPr/>
            <p:nvPr/>
          </p:nvCxnSpPr>
          <p:spPr>
            <a:xfrm>
              <a:off x="8939467" y="5326506"/>
              <a:ext cx="1248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A21AA20D-F830-8411-7EDB-D5DB24E455F1}"/>
                </a:ext>
              </a:extLst>
            </p:cNvPr>
            <p:cNvSpPr txBox="1"/>
            <p:nvPr/>
          </p:nvSpPr>
          <p:spPr>
            <a:xfrm>
              <a:off x="8883880" y="5456069"/>
              <a:ext cx="1276980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90">
                  <a:latin typeface="Abadi" panose="020B0604020104020204" pitchFamily="34" charset="0"/>
                </a:rPr>
                <a:t>Numéro de semaine</a:t>
              </a:r>
            </a:p>
          </p:txBody>
        </p:sp>
        <p:sp>
          <p:nvSpPr>
            <p:cNvPr id="127" name="ZoneTexte 126">
              <a:extLst>
                <a:ext uri="{FF2B5EF4-FFF2-40B4-BE49-F238E27FC236}">
                  <a16:creationId xmlns:a16="http://schemas.microsoft.com/office/drawing/2014/main" id="{74E87ED5-0884-3886-5C19-5A291400F112}"/>
                </a:ext>
              </a:extLst>
            </p:cNvPr>
            <p:cNvSpPr txBox="1"/>
            <p:nvPr/>
          </p:nvSpPr>
          <p:spPr>
            <a:xfrm>
              <a:off x="8972539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23</a:t>
              </a:r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090B5A2C-BAD0-85F9-ACCF-E89796D426A0}"/>
                </a:ext>
              </a:extLst>
            </p:cNvPr>
            <p:cNvSpPr txBox="1"/>
            <p:nvPr/>
          </p:nvSpPr>
          <p:spPr>
            <a:xfrm>
              <a:off x="9171363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24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DBAF4404-3964-0D4B-7C66-F1DF815ABFC7}"/>
                </a:ext>
              </a:extLst>
            </p:cNvPr>
            <p:cNvSpPr txBox="1"/>
            <p:nvPr/>
          </p:nvSpPr>
          <p:spPr>
            <a:xfrm>
              <a:off x="9370187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25</a:t>
              </a:r>
            </a:p>
          </p:txBody>
        </p:sp>
        <p:sp>
          <p:nvSpPr>
            <p:cNvPr id="130" name="ZoneTexte 129">
              <a:extLst>
                <a:ext uri="{FF2B5EF4-FFF2-40B4-BE49-F238E27FC236}">
                  <a16:creationId xmlns:a16="http://schemas.microsoft.com/office/drawing/2014/main" id="{068747F5-6B00-E521-9DAD-8DF813A29D10}"/>
                </a:ext>
              </a:extLst>
            </p:cNvPr>
            <p:cNvSpPr txBox="1"/>
            <p:nvPr/>
          </p:nvSpPr>
          <p:spPr>
            <a:xfrm>
              <a:off x="9569011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26</a:t>
              </a:r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F9D7C055-3FF0-292A-F332-43187E691714}"/>
                </a:ext>
              </a:extLst>
            </p:cNvPr>
            <p:cNvSpPr txBox="1"/>
            <p:nvPr/>
          </p:nvSpPr>
          <p:spPr>
            <a:xfrm>
              <a:off x="9777071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27</a:t>
              </a:r>
            </a:p>
          </p:txBody>
        </p:sp>
        <p:sp>
          <p:nvSpPr>
            <p:cNvPr id="132" name="ZoneTexte 131">
              <a:extLst>
                <a:ext uri="{FF2B5EF4-FFF2-40B4-BE49-F238E27FC236}">
                  <a16:creationId xmlns:a16="http://schemas.microsoft.com/office/drawing/2014/main" id="{5A1AC252-F3CA-1940-3A1F-9B330465E8AE}"/>
                </a:ext>
              </a:extLst>
            </p:cNvPr>
            <p:cNvSpPr txBox="1"/>
            <p:nvPr/>
          </p:nvSpPr>
          <p:spPr>
            <a:xfrm>
              <a:off x="10004931" y="5343832"/>
              <a:ext cx="165511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28</a:t>
              </a:r>
            </a:p>
          </p:txBody>
        </p:sp>
      </p:grpSp>
      <p:grpSp>
        <p:nvGrpSpPr>
          <p:cNvPr id="133" name="Groupe 132">
            <a:extLst>
              <a:ext uri="{FF2B5EF4-FFF2-40B4-BE49-F238E27FC236}">
                <a16:creationId xmlns:a16="http://schemas.microsoft.com/office/drawing/2014/main" id="{BF04C8EA-4820-C4F2-FC2C-EF10A984A872}"/>
              </a:ext>
            </a:extLst>
          </p:cNvPr>
          <p:cNvGrpSpPr/>
          <p:nvPr/>
        </p:nvGrpSpPr>
        <p:grpSpPr>
          <a:xfrm>
            <a:off x="7935303" y="6569366"/>
            <a:ext cx="1843409" cy="1255074"/>
            <a:chOff x="8883880" y="4676265"/>
            <a:chExt cx="1303587" cy="887539"/>
          </a:xfrm>
        </p:grpSpPr>
        <p:cxnSp>
          <p:nvCxnSpPr>
            <p:cNvPr id="134" name="Connecteur droit 133">
              <a:extLst>
                <a:ext uri="{FF2B5EF4-FFF2-40B4-BE49-F238E27FC236}">
                  <a16:creationId xmlns:a16="http://schemas.microsoft.com/office/drawing/2014/main" id="{85E70634-A6FD-A456-EB89-86F5F18FC4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39468" y="4676265"/>
              <a:ext cx="0" cy="64800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cteur droit 134">
              <a:extLst>
                <a:ext uri="{FF2B5EF4-FFF2-40B4-BE49-F238E27FC236}">
                  <a16:creationId xmlns:a16="http://schemas.microsoft.com/office/drawing/2014/main" id="{F0C3A802-746C-1753-03FD-FE68CED0FBC6}"/>
                </a:ext>
              </a:extLst>
            </p:cNvPr>
            <p:cNvCxnSpPr/>
            <p:nvPr/>
          </p:nvCxnSpPr>
          <p:spPr>
            <a:xfrm>
              <a:off x="8939467" y="5326506"/>
              <a:ext cx="1248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0ABBDD9F-7C9B-51AF-E44D-712782D35A66}"/>
                </a:ext>
              </a:extLst>
            </p:cNvPr>
            <p:cNvSpPr txBox="1"/>
            <p:nvPr/>
          </p:nvSpPr>
          <p:spPr>
            <a:xfrm>
              <a:off x="8883880" y="5456069"/>
              <a:ext cx="1276980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90">
                  <a:latin typeface="Abadi" panose="020B0604020104020204" pitchFamily="34" charset="0"/>
                </a:rPr>
                <a:t>Numéro de semaine</a:t>
              </a:r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36C6C3B9-9537-5CE9-0195-A1904C7C872A}"/>
                </a:ext>
              </a:extLst>
            </p:cNvPr>
            <p:cNvSpPr txBox="1"/>
            <p:nvPr/>
          </p:nvSpPr>
          <p:spPr>
            <a:xfrm>
              <a:off x="8972539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23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659FB88E-54C2-7706-B0DC-744B212104D6}"/>
                </a:ext>
              </a:extLst>
            </p:cNvPr>
            <p:cNvSpPr txBox="1"/>
            <p:nvPr/>
          </p:nvSpPr>
          <p:spPr>
            <a:xfrm>
              <a:off x="9171363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24</a:t>
              </a: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48A6F674-DBEE-E8DE-8B68-B10BC014C27A}"/>
                </a:ext>
              </a:extLst>
            </p:cNvPr>
            <p:cNvSpPr txBox="1"/>
            <p:nvPr/>
          </p:nvSpPr>
          <p:spPr>
            <a:xfrm>
              <a:off x="9370187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25</a:t>
              </a: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ADF0E109-0335-53FF-F555-80FEB50BA964}"/>
                </a:ext>
              </a:extLst>
            </p:cNvPr>
            <p:cNvSpPr txBox="1"/>
            <p:nvPr/>
          </p:nvSpPr>
          <p:spPr>
            <a:xfrm>
              <a:off x="9569011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26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C9D01F01-C5FA-CBD8-BB45-00E91AAFD720}"/>
                </a:ext>
              </a:extLst>
            </p:cNvPr>
            <p:cNvSpPr txBox="1"/>
            <p:nvPr/>
          </p:nvSpPr>
          <p:spPr>
            <a:xfrm>
              <a:off x="9777071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27</a:t>
              </a:r>
            </a:p>
          </p:txBody>
        </p:sp>
        <p:sp>
          <p:nvSpPr>
            <p:cNvPr id="142" name="ZoneTexte 141">
              <a:extLst>
                <a:ext uri="{FF2B5EF4-FFF2-40B4-BE49-F238E27FC236}">
                  <a16:creationId xmlns:a16="http://schemas.microsoft.com/office/drawing/2014/main" id="{944311C2-5F5A-1965-06C1-E9D46FB31D02}"/>
                </a:ext>
              </a:extLst>
            </p:cNvPr>
            <p:cNvSpPr txBox="1"/>
            <p:nvPr/>
          </p:nvSpPr>
          <p:spPr>
            <a:xfrm>
              <a:off x="10004931" y="5343832"/>
              <a:ext cx="165511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28</a:t>
              </a:r>
            </a:p>
          </p:txBody>
        </p:sp>
      </p:grp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C6CF07D7-72FE-A86C-7CC7-335EF7F07822}"/>
              </a:ext>
            </a:extLst>
          </p:cNvPr>
          <p:cNvCxnSpPr>
            <a:cxnSpLocks/>
            <a:stCxn id="14" idx="3"/>
            <a:endCxn id="20" idx="1"/>
          </p:cNvCxnSpPr>
          <p:nvPr/>
        </p:nvCxnSpPr>
        <p:spPr>
          <a:xfrm>
            <a:off x="1430971" y="4110269"/>
            <a:ext cx="3276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F84C636E-2C5E-78E5-4577-36E208B7E0CC}"/>
              </a:ext>
            </a:extLst>
          </p:cNvPr>
          <p:cNvGrpSpPr/>
          <p:nvPr/>
        </p:nvGrpSpPr>
        <p:grpSpPr>
          <a:xfrm>
            <a:off x="240250" y="3526120"/>
            <a:ext cx="1190721" cy="899065"/>
            <a:chOff x="346465" y="2283935"/>
            <a:chExt cx="1190721" cy="719443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906189BD-884C-979E-5A23-E8C1C28FA051}"/>
                </a:ext>
              </a:extLst>
            </p:cNvPr>
            <p:cNvSpPr txBox="1"/>
            <p:nvPr/>
          </p:nvSpPr>
          <p:spPr>
            <a:xfrm>
              <a:off x="346465" y="2499378"/>
              <a:ext cx="1190721" cy="50400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fr-FR" sz="800" b="1" dirty="0">
                  <a:latin typeface="Abadi" panose="020B0604020104020204" pitchFamily="34" charset="0"/>
                </a:rPr>
                <a:t>Le fournisseur d’énergie indique la présence de câble électrique dans la DICT.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B533F23D-A37F-B886-D151-14EB47EC6CF2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800" b="1">
                  <a:latin typeface="Abadi" panose="020B0604020104020204" pitchFamily="34" charset="0"/>
                </a:rPr>
                <a:t>#1</a:t>
              </a:r>
              <a:endParaRPr lang="fr-FR" sz="800" b="1" dirty="0">
                <a:latin typeface="Abadi" panose="020B0604020104020204" pitchFamily="34" charset="0"/>
              </a:endParaRP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0E9F48EF-ED40-C72D-52DD-46305E26EDC6}"/>
              </a:ext>
            </a:extLst>
          </p:cNvPr>
          <p:cNvGrpSpPr/>
          <p:nvPr/>
        </p:nvGrpSpPr>
        <p:grpSpPr>
          <a:xfrm>
            <a:off x="1758578" y="3526120"/>
            <a:ext cx="1190721" cy="899065"/>
            <a:chOff x="346465" y="2283935"/>
            <a:chExt cx="1190721" cy="719443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11FCDC5-4003-8E38-795A-9E7803E1F5E8}"/>
                </a:ext>
              </a:extLst>
            </p:cNvPr>
            <p:cNvSpPr txBox="1"/>
            <p:nvPr/>
          </p:nvSpPr>
          <p:spPr>
            <a:xfrm>
              <a:off x="346465" y="2499378"/>
              <a:ext cx="1190721" cy="50400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fr-FR" sz="800" b="1" dirty="0">
                  <a:latin typeface="Abadi" panose="020B0604020104020204" pitchFamily="34" charset="0"/>
                </a:rPr>
                <a:t>L’agent consulte la DICT et son OPI et prépare son chantier.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78B0782D-54C1-6F77-5302-0A8A24BCA144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800" b="1">
                  <a:latin typeface="Abadi" panose="020B0604020104020204" pitchFamily="34" charset="0"/>
                </a:rPr>
                <a:t>#2</a:t>
              </a:r>
              <a:endParaRPr lang="fr-FR" sz="800" b="1" dirty="0">
                <a:latin typeface="Abadi" panose="020B0604020104020204" pitchFamily="34" charset="0"/>
              </a:endParaRP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4DA6050E-50A3-3CCC-6D69-C809313596EF}"/>
              </a:ext>
            </a:extLst>
          </p:cNvPr>
          <p:cNvGrpSpPr/>
          <p:nvPr/>
        </p:nvGrpSpPr>
        <p:grpSpPr>
          <a:xfrm>
            <a:off x="3276906" y="3526120"/>
            <a:ext cx="1190721" cy="899065"/>
            <a:chOff x="346465" y="2283935"/>
            <a:chExt cx="1190721" cy="719443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7D55A827-ED7E-A010-21BC-CC8B2A96B5BE}"/>
                </a:ext>
              </a:extLst>
            </p:cNvPr>
            <p:cNvSpPr txBox="1"/>
            <p:nvPr/>
          </p:nvSpPr>
          <p:spPr>
            <a:xfrm>
              <a:off x="346465" y="2499378"/>
              <a:ext cx="1190721" cy="50400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fr-FR" sz="800" b="1" dirty="0">
                  <a:latin typeface="Abadi" panose="020B0604020104020204" pitchFamily="34" charset="0"/>
                </a:rPr>
                <a:t>L’agent réalise les fouilles.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6779B4E2-58BC-86EE-A93D-1B274AA6B016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800" b="1">
                  <a:latin typeface="Abadi" panose="020B0604020104020204" pitchFamily="34" charset="0"/>
                </a:rPr>
                <a:t>#3</a:t>
              </a:r>
              <a:endParaRPr lang="fr-FR" sz="800" b="1" dirty="0">
                <a:latin typeface="Abadi" panose="020B0604020104020204" pitchFamily="34" charset="0"/>
              </a:endParaRPr>
            </a:p>
          </p:txBody>
        </p:sp>
      </p:grpSp>
      <p:grpSp>
        <p:nvGrpSpPr>
          <p:cNvPr id="235" name="Groupe 234">
            <a:extLst>
              <a:ext uri="{FF2B5EF4-FFF2-40B4-BE49-F238E27FC236}">
                <a16:creationId xmlns:a16="http://schemas.microsoft.com/office/drawing/2014/main" id="{30CA200D-0DAE-08F3-8671-1C55BA99C120}"/>
              </a:ext>
            </a:extLst>
          </p:cNvPr>
          <p:cNvGrpSpPr/>
          <p:nvPr/>
        </p:nvGrpSpPr>
        <p:grpSpPr>
          <a:xfrm>
            <a:off x="4806818" y="4527101"/>
            <a:ext cx="1190721" cy="899065"/>
            <a:chOff x="346465" y="2283935"/>
            <a:chExt cx="1190721" cy="719443"/>
          </a:xfrm>
        </p:grpSpPr>
        <p:sp>
          <p:nvSpPr>
            <p:cNvPr id="236" name="ZoneTexte 235">
              <a:extLst>
                <a:ext uri="{FF2B5EF4-FFF2-40B4-BE49-F238E27FC236}">
                  <a16:creationId xmlns:a16="http://schemas.microsoft.com/office/drawing/2014/main" id="{DBD23EBD-6D51-6901-A646-E068972D7B24}"/>
                </a:ext>
              </a:extLst>
            </p:cNvPr>
            <p:cNvSpPr txBox="1"/>
            <p:nvPr/>
          </p:nvSpPr>
          <p:spPr>
            <a:xfrm>
              <a:off x="346465" y="2499378"/>
              <a:ext cx="1190721" cy="50400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fr-FR" sz="800" b="1" dirty="0">
                  <a:latin typeface="Abadi" panose="020B0604020104020204" pitchFamily="34" charset="0"/>
                </a:rPr>
                <a:t>L’agent sectionne le « tuyau », ce qui génère un arc électrique</a:t>
              </a:r>
            </a:p>
          </p:txBody>
        </p:sp>
        <p:sp>
          <p:nvSpPr>
            <p:cNvPr id="240" name="ZoneTexte 239">
              <a:extLst>
                <a:ext uri="{FF2B5EF4-FFF2-40B4-BE49-F238E27FC236}">
                  <a16:creationId xmlns:a16="http://schemas.microsoft.com/office/drawing/2014/main" id="{FEC17695-462B-0AAE-F997-7E7B5B18DD8E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800" b="1">
                  <a:latin typeface="Abadi" panose="020B0604020104020204" pitchFamily="34" charset="0"/>
                </a:rPr>
                <a:t>#6</a:t>
              </a:r>
              <a:endParaRPr lang="fr-FR" sz="800" b="1" dirty="0">
                <a:latin typeface="Abadi" panose="020B0604020104020204" pitchFamily="34" charset="0"/>
              </a:endParaRPr>
            </a:p>
          </p:txBody>
        </p:sp>
      </p:grpSp>
      <p:grpSp>
        <p:nvGrpSpPr>
          <p:cNvPr id="241" name="Groupe 240">
            <a:extLst>
              <a:ext uri="{FF2B5EF4-FFF2-40B4-BE49-F238E27FC236}">
                <a16:creationId xmlns:a16="http://schemas.microsoft.com/office/drawing/2014/main" id="{3605DBB1-EC0E-49E4-1B63-D2EC6034AD2E}"/>
              </a:ext>
            </a:extLst>
          </p:cNvPr>
          <p:cNvGrpSpPr/>
          <p:nvPr/>
        </p:nvGrpSpPr>
        <p:grpSpPr>
          <a:xfrm>
            <a:off x="6229338" y="3526120"/>
            <a:ext cx="1288990" cy="899065"/>
            <a:chOff x="346465" y="2283935"/>
            <a:chExt cx="1288990" cy="719443"/>
          </a:xfrm>
        </p:grpSpPr>
        <p:sp>
          <p:nvSpPr>
            <p:cNvPr id="243" name="ZoneTexte 242">
              <a:extLst>
                <a:ext uri="{FF2B5EF4-FFF2-40B4-BE49-F238E27FC236}">
                  <a16:creationId xmlns:a16="http://schemas.microsoft.com/office/drawing/2014/main" id="{8633F503-BA5A-B373-01FC-B089FA512342}"/>
                </a:ext>
              </a:extLst>
            </p:cNvPr>
            <p:cNvSpPr txBox="1"/>
            <p:nvPr/>
          </p:nvSpPr>
          <p:spPr>
            <a:xfrm>
              <a:off x="346465" y="2499378"/>
              <a:ext cx="1288990" cy="50400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fr-FR" sz="800" b="1">
                  <a:latin typeface="Abadi" panose="020B0604020104020204" pitchFamily="34" charset="0"/>
                </a:rPr>
                <a:t>Mettre au jour jusque au compteur ou jusqu’au branchement. Consulter le plan de récolement.</a:t>
              </a:r>
              <a:endParaRPr lang="fr-FR" sz="800" b="1" dirty="0">
                <a:latin typeface="Abadi" panose="020B0604020104020204" pitchFamily="34" charset="0"/>
              </a:endParaRPr>
            </a:p>
          </p:txBody>
        </p:sp>
        <p:sp>
          <p:nvSpPr>
            <p:cNvPr id="246" name="ZoneTexte 245">
              <a:extLst>
                <a:ext uri="{FF2B5EF4-FFF2-40B4-BE49-F238E27FC236}">
                  <a16:creationId xmlns:a16="http://schemas.microsoft.com/office/drawing/2014/main" id="{4DF7127D-9723-EBE5-897C-47C66E714AFE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800" b="1">
                  <a:latin typeface="Abadi" panose="020B0604020104020204" pitchFamily="34" charset="0"/>
                </a:rPr>
                <a:t>#5</a:t>
              </a:r>
              <a:endParaRPr lang="fr-FR" sz="800" b="1" dirty="0">
                <a:latin typeface="Abadi" panose="020B0604020104020204" pitchFamily="34" charset="0"/>
              </a:endParaRPr>
            </a:p>
          </p:txBody>
        </p:sp>
      </p:grpSp>
      <p:grpSp>
        <p:nvGrpSpPr>
          <p:cNvPr id="247" name="Groupe 246">
            <a:extLst>
              <a:ext uri="{FF2B5EF4-FFF2-40B4-BE49-F238E27FC236}">
                <a16:creationId xmlns:a16="http://schemas.microsoft.com/office/drawing/2014/main" id="{C90FBBB3-4C08-8C63-2270-39FE9CB98FA6}"/>
              </a:ext>
            </a:extLst>
          </p:cNvPr>
          <p:cNvGrpSpPr/>
          <p:nvPr/>
        </p:nvGrpSpPr>
        <p:grpSpPr>
          <a:xfrm>
            <a:off x="4795234" y="3526120"/>
            <a:ext cx="1190721" cy="899065"/>
            <a:chOff x="346465" y="2283935"/>
            <a:chExt cx="1190721" cy="719443"/>
          </a:xfrm>
        </p:grpSpPr>
        <p:sp>
          <p:nvSpPr>
            <p:cNvPr id="253" name="ZoneTexte 252">
              <a:extLst>
                <a:ext uri="{FF2B5EF4-FFF2-40B4-BE49-F238E27FC236}">
                  <a16:creationId xmlns:a16="http://schemas.microsoft.com/office/drawing/2014/main" id="{6B86C9BD-4AE6-FD79-FD0A-62BA9C9B4743}"/>
                </a:ext>
              </a:extLst>
            </p:cNvPr>
            <p:cNvSpPr txBox="1"/>
            <p:nvPr/>
          </p:nvSpPr>
          <p:spPr>
            <a:xfrm>
              <a:off x="346465" y="2499378"/>
              <a:ext cx="1190721" cy="50400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fr-FR" sz="800" b="1" dirty="0">
                  <a:latin typeface="Abadi" panose="020B0604020104020204" pitchFamily="34" charset="0"/>
                </a:rPr>
                <a:t>L’agent met au jour un « tuyau » sur lequel suinte de l’eau.</a:t>
              </a:r>
            </a:p>
          </p:txBody>
        </p:sp>
        <p:sp>
          <p:nvSpPr>
            <p:cNvPr id="255" name="ZoneTexte 254">
              <a:extLst>
                <a:ext uri="{FF2B5EF4-FFF2-40B4-BE49-F238E27FC236}">
                  <a16:creationId xmlns:a16="http://schemas.microsoft.com/office/drawing/2014/main" id="{6432F818-53A0-52DA-380D-AB4F3978C822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800" b="1">
                  <a:latin typeface="Abadi" panose="020B0604020104020204" pitchFamily="34" charset="0"/>
                </a:rPr>
                <a:t>#4</a:t>
              </a:r>
              <a:endParaRPr lang="fr-FR" sz="800" b="1" dirty="0">
                <a:latin typeface="Abadi" panose="020B0604020104020204" pitchFamily="34" charset="0"/>
              </a:endParaRPr>
            </a:p>
          </p:txBody>
        </p:sp>
      </p:grp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DEAA8C3A-ACC5-F12E-68B7-DA2252657A5E}"/>
              </a:ext>
            </a:extLst>
          </p:cNvPr>
          <p:cNvCxnSpPr>
            <a:cxnSpLocks/>
            <a:stCxn id="20" idx="3"/>
            <a:endCxn id="23" idx="1"/>
          </p:cNvCxnSpPr>
          <p:nvPr/>
        </p:nvCxnSpPr>
        <p:spPr>
          <a:xfrm>
            <a:off x="2949299" y="4110269"/>
            <a:ext cx="3276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DCCE0FB9-C297-ED2E-E2A7-908188CF2E75}"/>
              </a:ext>
            </a:extLst>
          </p:cNvPr>
          <p:cNvCxnSpPr>
            <a:cxnSpLocks/>
            <a:stCxn id="23" idx="3"/>
            <a:endCxn id="253" idx="1"/>
          </p:cNvCxnSpPr>
          <p:nvPr/>
        </p:nvCxnSpPr>
        <p:spPr>
          <a:xfrm>
            <a:off x="4467627" y="4110269"/>
            <a:ext cx="3276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DF1C75E2-C778-39A1-27DA-6C21D8926319}"/>
              </a:ext>
            </a:extLst>
          </p:cNvPr>
          <p:cNvCxnSpPr>
            <a:cxnSpLocks/>
            <a:stCxn id="253" idx="3"/>
            <a:endCxn id="243" idx="1"/>
          </p:cNvCxnSpPr>
          <p:nvPr/>
        </p:nvCxnSpPr>
        <p:spPr>
          <a:xfrm>
            <a:off x="5985955" y="4110269"/>
            <a:ext cx="2433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 : en angle 30">
            <a:extLst>
              <a:ext uri="{FF2B5EF4-FFF2-40B4-BE49-F238E27FC236}">
                <a16:creationId xmlns:a16="http://schemas.microsoft.com/office/drawing/2014/main" id="{39928256-A6CE-98F8-4D8B-5F9C89509A1B}"/>
              </a:ext>
            </a:extLst>
          </p:cNvPr>
          <p:cNvCxnSpPr>
            <a:stCxn id="243" idx="2"/>
            <a:endCxn id="236" idx="3"/>
          </p:cNvCxnSpPr>
          <p:nvPr/>
        </p:nvCxnSpPr>
        <p:spPr>
          <a:xfrm rot="5400000">
            <a:off x="6092654" y="4330070"/>
            <a:ext cx="686065" cy="87629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xplosion : 8 points 4">
            <a:extLst>
              <a:ext uri="{FF2B5EF4-FFF2-40B4-BE49-F238E27FC236}">
                <a16:creationId xmlns:a16="http://schemas.microsoft.com/office/drawing/2014/main" id="{401CEAEA-0DC3-9364-90C3-8071B3036EBC}"/>
              </a:ext>
            </a:extLst>
          </p:cNvPr>
          <p:cNvSpPr/>
          <p:nvPr/>
        </p:nvSpPr>
        <p:spPr>
          <a:xfrm>
            <a:off x="7577772" y="2764071"/>
            <a:ext cx="182991" cy="22947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 dirty="0">
                <a:latin typeface="Abadi" panose="020B0604020104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870814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13376</TotalTime>
  <Words>204</Words>
  <Application>Microsoft Office PowerPoint</Application>
  <PresentationFormat>Personnalisé</PresentationFormat>
  <Paragraphs>60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Abadi</vt:lpstr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Frédéric BUONO</dc:creator>
  <cp:lastModifiedBy>BUONO Frederic</cp:lastModifiedBy>
  <cp:revision>46</cp:revision>
  <cp:lastPrinted>2023-10-15T15:46:58Z</cp:lastPrinted>
  <dcterms:created xsi:type="dcterms:W3CDTF">2023-07-19T08:30:26Z</dcterms:created>
  <dcterms:modified xsi:type="dcterms:W3CDTF">2024-05-31T10:06:58Z</dcterms:modified>
</cp:coreProperties>
</file>