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12801600" cy="9601200" type="A3"/>
  <p:notesSz cx="6819900" cy="9918700"/>
  <p:defaultTextStyle>
    <a:defPPr>
      <a:defRPr lang="fr-FR"/>
    </a:defPPr>
    <a:lvl1pPr marL="0" algn="l" defTabSz="1280022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1pPr>
    <a:lvl2pPr marL="640012" algn="l" defTabSz="1280022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2pPr>
    <a:lvl3pPr marL="1280022" algn="l" defTabSz="1280022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3pPr>
    <a:lvl4pPr marL="1920034" algn="l" defTabSz="1280022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4pPr>
    <a:lvl5pPr marL="2560045" algn="l" defTabSz="1280022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5pPr>
    <a:lvl6pPr marL="3200056" algn="l" defTabSz="1280022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6pPr>
    <a:lvl7pPr marL="3840068" algn="l" defTabSz="1280022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7pPr>
    <a:lvl8pPr marL="4480079" algn="l" defTabSz="1280022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8pPr>
    <a:lvl9pPr marL="5120091" algn="l" defTabSz="1280022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866" autoAdjust="0"/>
    <p:restoredTop sz="96023" autoAdjust="0"/>
  </p:normalViewPr>
  <p:slideViewPr>
    <p:cSldViewPr>
      <p:cViewPr varScale="1">
        <p:scale>
          <a:sx n="85" d="100"/>
          <a:sy n="85" d="100"/>
        </p:scale>
        <p:origin x="1986" y="96"/>
      </p:cViewPr>
      <p:guideLst>
        <p:guide orient="horz" pos="3024"/>
        <p:guide pos="4033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397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46926B61-C8BE-A45F-6A26-16125B5406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160E238-40E3-A39F-4C89-7EA4938DE4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623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471640-6841-4357-BDB7-F792DEB28E82}" type="datetimeFigureOut">
              <a:rPr lang="fr-FR" smtClean="0"/>
              <a:t>31/05/2024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3A47461-20EF-A15D-7F72-B1B97FF65B9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6F25BB-727A-BB43-257B-4640E2A1908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623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B184A5-0BBD-4002-BA24-484908A23D1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7567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60121" y="2982596"/>
            <a:ext cx="10881360" cy="205803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20241" y="5440681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7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4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2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89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37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844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3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792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281160" y="384495"/>
            <a:ext cx="2880360" cy="819213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40081" y="384495"/>
            <a:ext cx="8427720" cy="819213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11239" y="6169662"/>
            <a:ext cx="10881360" cy="1906904"/>
          </a:xfrm>
        </p:spPr>
        <p:txBody>
          <a:bodyPr anchor="t"/>
          <a:lstStyle>
            <a:lvl1pPr algn="l">
              <a:defRPr sz="4789" b="1" cap="all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11239" y="4069400"/>
            <a:ext cx="10881360" cy="2100261"/>
          </a:xfrm>
        </p:spPr>
        <p:txBody>
          <a:bodyPr anchor="b"/>
          <a:lstStyle>
            <a:lvl1pPr marL="0" indent="0">
              <a:buNone/>
              <a:defRPr sz="2395">
                <a:solidFill>
                  <a:schemeClr val="tx1">
                    <a:tint val="75000"/>
                  </a:schemeClr>
                </a:solidFill>
              </a:defRPr>
            </a:lvl1pPr>
            <a:lvl2pPr marL="547406" indent="0">
              <a:buNone/>
              <a:defRPr sz="2155">
                <a:solidFill>
                  <a:schemeClr val="tx1">
                    <a:tint val="75000"/>
                  </a:schemeClr>
                </a:solidFill>
              </a:defRPr>
            </a:lvl2pPr>
            <a:lvl3pPr marL="1094811" indent="0">
              <a:buNone/>
              <a:defRPr sz="1916">
                <a:solidFill>
                  <a:schemeClr val="tx1">
                    <a:tint val="75000"/>
                  </a:schemeClr>
                </a:solidFill>
              </a:defRPr>
            </a:lvl3pPr>
            <a:lvl4pPr marL="1642217" indent="0">
              <a:buNone/>
              <a:defRPr sz="1676">
                <a:solidFill>
                  <a:schemeClr val="tx1">
                    <a:tint val="75000"/>
                  </a:schemeClr>
                </a:solidFill>
              </a:defRPr>
            </a:lvl4pPr>
            <a:lvl5pPr marL="2189622" indent="0">
              <a:buNone/>
              <a:defRPr sz="1676">
                <a:solidFill>
                  <a:schemeClr val="tx1">
                    <a:tint val="75000"/>
                  </a:schemeClr>
                </a:solidFill>
              </a:defRPr>
            </a:lvl5pPr>
            <a:lvl6pPr marL="2737028" indent="0">
              <a:buNone/>
              <a:defRPr sz="1676">
                <a:solidFill>
                  <a:schemeClr val="tx1">
                    <a:tint val="75000"/>
                  </a:schemeClr>
                </a:solidFill>
              </a:defRPr>
            </a:lvl6pPr>
            <a:lvl7pPr marL="3284433" indent="0">
              <a:buNone/>
              <a:defRPr sz="1676">
                <a:solidFill>
                  <a:schemeClr val="tx1">
                    <a:tint val="75000"/>
                  </a:schemeClr>
                </a:solidFill>
              </a:defRPr>
            </a:lvl7pPr>
            <a:lvl8pPr marL="3831839" indent="0">
              <a:buNone/>
              <a:defRPr sz="1676">
                <a:solidFill>
                  <a:schemeClr val="tx1">
                    <a:tint val="75000"/>
                  </a:schemeClr>
                </a:solidFill>
              </a:defRPr>
            </a:lvl8pPr>
            <a:lvl9pPr marL="4379244" indent="0">
              <a:buNone/>
              <a:defRPr sz="16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40081" y="2240281"/>
            <a:ext cx="5654040" cy="6336348"/>
          </a:xfrm>
        </p:spPr>
        <p:txBody>
          <a:bodyPr/>
          <a:lstStyle>
            <a:lvl1pPr>
              <a:defRPr sz="3352"/>
            </a:lvl1pPr>
            <a:lvl2pPr>
              <a:defRPr sz="2874"/>
            </a:lvl2pPr>
            <a:lvl3pPr>
              <a:defRPr sz="2395"/>
            </a:lvl3pPr>
            <a:lvl4pPr>
              <a:defRPr sz="2155"/>
            </a:lvl4pPr>
            <a:lvl5pPr>
              <a:defRPr sz="2155"/>
            </a:lvl5pPr>
            <a:lvl6pPr>
              <a:defRPr sz="2155"/>
            </a:lvl6pPr>
            <a:lvl7pPr>
              <a:defRPr sz="2155"/>
            </a:lvl7pPr>
            <a:lvl8pPr>
              <a:defRPr sz="2155"/>
            </a:lvl8pPr>
            <a:lvl9pPr>
              <a:defRPr sz="215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352"/>
            </a:lvl1pPr>
            <a:lvl2pPr>
              <a:defRPr sz="2874"/>
            </a:lvl2pPr>
            <a:lvl3pPr>
              <a:defRPr sz="2395"/>
            </a:lvl3pPr>
            <a:lvl4pPr>
              <a:defRPr sz="2155"/>
            </a:lvl4pPr>
            <a:lvl5pPr>
              <a:defRPr sz="2155"/>
            </a:lvl5pPr>
            <a:lvl6pPr>
              <a:defRPr sz="2155"/>
            </a:lvl6pPr>
            <a:lvl7pPr>
              <a:defRPr sz="2155"/>
            </a:lvl7pPr>
            <a:lvl8pPr>
              <a:defRPr sz="2155"/>
            </a:lvl8pPr>
            <a:lvl9pPr>
              <a:defRPr sz="215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31/05/2024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40080" y="2149159"/>
            <a:ext cx="5656263" cy="895667"/>
          </a:xfrm>
        </p:spPr>
        <p:txBody>
          <a:bodyPr anchor="b"/>
          <a:lstStyle>
            <a:lvl1pPr marL="0" indent="0">
              <a:buNone/>
              <a:defRPr sz="2874" b="1"/>
            </a:lvl1pPr>
            <a:lvl2pPr marL="547406" indent="0">
              <a:buNone/>
              <a:defRPr sz="2395" b="1"/>
            </a:lvl2pPr>
            <a:lvl3pPr marL="1094811" indent="0">
              <a:buNone/>
              <a:defRPr sz="2155" b="1"/>
            </a:lvl3pPr>
            <a:lvl4pPr marL="1642217" indent="0">
              <a:buNone/>
              <a:defRPr sz="1916" b="1"/>
            </a:lvl4pPr>
            <a:lvl5pPr marL="2189622" indent="0">
              <a:buNone/>
              <a:defRPr sz="1916" b="1"/>
            </a:lvl5pPr>
            <a:lvl6pPr marL="2737028" indent="0">
              <a:buNone/>
              <a:defRPr sz="1916" b="1"/>
            </a:lvl6pPr>
            <a:lvl7pPr marL="3284433" indent="0">
              <a:buNone/>
              <a:defRPr sz="1916" b="1"/>
            </a:lvl7pPr>
            <a:lvl8pPr marL="3831839" indent="0">
              <a:buNone/>
              <a:defRPr sz="1916" b="1"/>
            </a:lvl8pPr>
            <a:lvl9pPr marL="4379244" indent="0">
              <a:buNone/>
              <a:defRPr sz="1916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0080" y="3044826"/>
            <a:ext cx="5656263" cy="5531803"/>
          </a:xfrm>
        </p:spPr>
        <p:txBody>
          <a:bodyPr/>
          <a:lstStyle>
            <a:lvl1pPr>
              <a:defRPr sz="2874"/>
            </a:lvl1pPr>
            <a:lvl2pPr>
              <a:defRPr sz="2395"/>
            </a:lvl2pPr>
            <a:lvl3pPr>
              <a:defRPr sz="2155"/>
            </a:lvl3pPr>
            <a:lvl4pPr>
              <a:defRPr sz="1916"/>
            </a:lvl4pPr>
            <a:lvl5pPr>
              <a:defRPr sz="1916"/>
            </a:lvl5pPr>
            <a:lvl6pPr>
              <a:defRPr sz="1916"/>
            </a:lvl6pPr>
            <a:lvl7pPr>
              <a:defRPr sz="1916"/>
            </a:lvl7pPr>
            <a:lvl8pPr>
              <a:defRPr sz="1916"/>
            </a:lvl8pPr>
            <a:lvl9pPr>
              <a:defRPr sz="1916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503036" y="2149159"/>
            <a:ext cx="5658485" cy="895667"/>
          </a:xfrm>
        </p:spPr>
        <p:txBody>
          <a:bodyPr anchor="b"/>
          <a:lstStyle>
            <a:lvl1pPr marL="0" indent="0">
              <a:buNone/>
              <a:defRPr sz="2874" b="1"/>
            </a:lvl1pPr>
            <a:lvl2pPr marL="547406" indent="0">
              <a:buNone/>
              <a:defRPr sz="2395" b="1"/>
            </a:lvl2pPr>
            <a:lvl3pPr marL="1094811" indent="0">
              <a:buNone/>
              <a:defRPr sz="2155" b="1"/>
            </a:lvl3pPr>
            <a:lvl4pPr marL="1642217" indent="0">
              <a:buNone/>
              <a:defRPr sz="1916" b="1"/>
            </a:lvl4pPr>
            <a:lvl5pPr marL="2189622" indent="0">
              <a:buNone/>
              <a:defRPr sz="1916" b="1"/>
            </a:lvl5pPr>
            <a:lvl6pPr marL="2737028" indent="0">
              <a:buNone/>
              <a:defRPr sz="1916" b="1"/>
            </a:lvl6pPr>
            <a:lvl7pPr marL="3284433" indent="0">
              <a:buNone/>
              <a:defRPr sz="1916" b="1"/>
            </a:lvl7pPr>
            <a:lvl8pPr marL="3831839" indent="0">
              <a:buNone/>
              <a:defRPr sz="1916" b="1"/>
            </a:lvl8pPr>
            <a:lvl9pPr marL="4379244" indent="0">
              <a:buNone/>
              <a:defRPr sz="1916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503036" y="3044826"/>
            <a:ext cx="5658485" cy="5531803"/>
          </a:xfrm>
        </p:spPr>
        <p:txBody>
          <a:bodyPr/>
          <a:lstStyle>
            <a:lvl1pPr>
              <a:defRPr sz="2874"/>
            </a:lvl1pPr>
            <a:lvl2pPr>
              <a:defRPr sz="2395"/>
            </a:lvl2pPr>
            <a:lvl3pPr>
              <a:defRPr sz="2155"/>
            </a:lvl3pPr>
            <a:lvl4pPr>
              <a:defRPr sz="1916"/>
            </a:lvl4pPr>
            <a:lvl5pPr>
              <a:defRPr sz="1916"/>
            </a:lvl5pPr>
            <a:lvl6pPr>
              <a:defRPr sz="1916"/>
            </a:lvl6pPr>
            <a:lvl7pPr>
              <a:defRPr sz="1916"/>
            </a:lvl7pPr>
            <a:lvl8pPr>
              <a:defRPr sz="1916"/>
            </a:lvl8pPr>
            <a:lvl9pPr>
              <a:defRPr sz="1916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31/05/2024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31/05/2024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31/05/2024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0081" y="382271"/>
            <a:ext cx="4211638" cy="1626870"/>
          </a:xfrm>
        </p:spPr>
        <p:txBody>
          <a:bodyPr anchor="b"/>
          <a:lstStyle>
            <a:lvl1pPr algn="l">
              <a:defRPr sz="2395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5070" y="382272"/>
            <a:ext cx="7156449" cy="8194358"/>
          </a:xfrm>
        </p:spPr>
        <p:txBody>
          <a:bodyPr/>
          <a:lstStyle>
            <a:lvl1pPr>
              <a:defRPr sz="3831"/>
            </a:lvl1pPr>
            <a:lvl2pPr>
              <a:defRPr sz="3352"/>
            </a:lvl2pPr>
            <a:lvl3pPr>
              <a:defRPr sz="2874"/>
            </a:lvl3pPr>
            <a:lvl4pPr>
              <a:defRPr sz="2395"/>
            </a:lvl4pPr>
            <a:lvl5pPr>
              <a:defRPr sz="2395"/>
            </a:lvl5pPr>
            <a:lvl6pPr>
              <a:defRPr sz="2395"/>
            </a:lvl6pPr>
            <a:lvl7pPr>
              <a:defRPr sz="2395"/>
            </a:lvl7pPr>
            <a:lvl8pPr>
              <a:defRPr sz="2395"/>
            </a:lvl8pPr>
            <a:lvl9pPr>
              <a:defRPr sz="239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1676"/>
            </a:lvl1pPr>
            <a:lvl2pPr marL="547406" indent="0">
              <a:buNone/>
              <a:defRPr sz="1437"/>
            </a:lvl2pPr>
            <a:lvl3pPr marL="1094811" indent="0">
              <a:buNone/>
              <a:defRPr sz="1197"/>
            </a:lvl3pPr>
            <a:lvl4pPr marL="1642217" indent="0">
              <a:buNone/>
              <a:defRPr sz="1078"/>
            </a:lvl4pPr>
            <a:lvl5pPr marL="2189622" indent="0">
              <a:buNone/>
              <a:defRPr sz="1078"/>
            </a:lvl5pPr>
            <a:lvl6pPr marL="2737028" indent="0">
              <a:buNone/>
              <a:defRPr sz="1078"/>
            </a:lvl6pPr>
            <a:lvl7pPr marL="3284433" indent="0">
              <a:buNone/>
              <a:defRPr sz="1078"/>
            </a:lvl7pPr>
            <a:lvl8pPr marL="3831839" indent="0">
              <a:buNone/>
              <a:defRPr sz="1078"/>
            </a:lvl8pPr>
            <a:lvl9pPr marL="4379244" indent="0">
              <a:buNone/>
              <a:defRPr sz="107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31/05/2024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09203" y="6720839"/>
            <a:ext cx="7680960" cy="793434"/>
          </a:xfrm>
        </p:spPr>
        <p:txBody>
          <a:bodyPr anchor="b"/>
          <a:lstStyle>
            <a:lvl1pPr algn="l">
              <a:defRPr sz="2395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509203" y="857886"/>
            <a:ext cx="7680960" cy="5760720"/>
          </a:xfrm>
        </p:spPr>
        <p:txBody>
          <a:bodyPr/>
          <a:lstStyle>
            <a:lvl1pPr marL="0" indent="0">
              <a:buNone/>
              <a:defRPr sz="3831"/>
            </a:lvl1pPr>
            <a:lvl2pPr marL="547406" indent="0">
              <a:buNone/>
              <a:defRPr sz="3352"/>
            </a:lvl2pPr>
            <a:lvl3pPr marL="1094811" indent="0">
              <a:buNone/>
              <a:defRPr sz="2874"/>
            </a:lvl3pPr>
            <a:lvl4pPr marL="1642217" indent="0">
              <a:buNone/>
              <a:defRPr sz="2395"/>
            </a:lvl4pPr>
            <a:lvl5pPr marL="2189622" indent="0">
              <a:buNone/>
              <a:defRPr sz="2395"/>
            </a:lvl5pPr>
            <a:lvl6pPr marL="2737028" indent="0">
              <a:buNone/>
              <a:defRPr sz="2395"/>
            </a:lvl6pPr>
            <a:lvl7pPr marL="3284433" indent="0">
              <a:buNone/>
              <a:defRPr sz="2395"/>
            </a:lvl7pPr>
            <a:lvl8pPr marL="3831839" indent="0">
              <a:buNone/>
              <a:defRPr sz="2395"/>
            </a:lvl8pPr>
            <a:lvl9pPr marL="4379244" indent="0">
              <a:buNone/>
              <a:defRPr sz="2395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509203" y="7514274"/>
            <a:ext cx="7680960" cy="1126806"/>
          </a:xfrm>
        </p:spPr>
        <p:txBody>
          <a:bodyPr/>
          <a:lstStyle>
            <a:lvl1pPr marL="0" indent="0">
              <a:buNone/>
              <a:defRPr sz="1676"/>
            </a:lvl1pPr>
            <a:lvl2pPr marL="547406" indent="0">
              <a:buNone/>
              <a:defRPr sz="1437"/>
            </a:lvl2pPr>
            <a:lvl3pPr marL="1094811" indent="0">
              <a:buNone/>
              <a:defRPr sz="1197"/>
            </a:lvl3pPr>
            <a:lvl4pPr marL="1642217" indent="0">
              <a:buNone/>
              <a:defRPr sz="1078"/>
            </a:lvl4pPr>
            <a:lvl5pPr marL="2189622" indent="0">
              <a:buNone/>
              <a:defRPr sz="1078"/>
            </a:lvl5pPr>
            <a:lvl6pPr marL="2737028" indent="0">
              <a:buNone/>
              <a:defRPr sz="1078"/>
            </a:lvl6pPr>
            <a:lvl7pPr marL="3284433" indent="0">
              <a:buNone/>
              <a:defRPr sz="1078"/>
            </a:lvl7pPr>
            <a:lvl8pPr marL="3831839" indent="0">
              <a:buNone/>
              <a:defRPr sz="1078"/>
            </a:lvl8pPr>
            <a:lvl9pPr marL="4379244" indent="0">
              <a:buNone/>
              <a:defRPr sz="107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31/05/2024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40081" y="384493"/>
            <a:ext cx="1152144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40081" y="2240281"/>
            <a:ext cx="11521440" cy="6336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31/05/2024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373881" y="8898891"/>
            <a:ext cx="40538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94811" rtl="0" eaLnBrk="1" latinLnBrk="0" hangingPunct="1">
        <a:spcBef>
          <a:spcPct val="0"/>
        </a:spcBef>
        <a:buNone/>
        <a:defRPr sz="52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0554" indent="-410554" algn="l" defTabSz="1094811" rtl="0" eaLnBrk="1" latinLnBrk="0" hangingPunct="1">
        <a:spcBef>
          <a:spcPct val="20000"/>
        </a:spcBef>
        <a:buFont typeface="Arial" pitchFamily="34" charset="0"/>
        <a:buChar char="•"/>
        <a:defRPr sz="3831" kern="1200">
          <a:solidFill>
            <a:schemeClr val="tx1"/>
          </a:solidFill>
          <a:latin typeface="+mn-lt"/>
          <a:ea typeface="+mn-ea"/>
          <a:cs typeface="+mn-cs"/>
        </a:defRPr>
      </a:lvl1pPr>
      <a:lvl2pPr marL="889534" indent="-342128" algn="l" defTabSz="1094811" rtl="0" eaLnBrk="1" latinLnBrk="0" hangingPunct="1">
        <a:spcBef>
          <a:spcPct val="20000"/>
        </a:spcBef>
        <a:buFont typeface="Arial" pitchFamily="34" charset="0"/>
        <a:buChar char="–"/>
        <a:defRPr sz="3352" kern="1200">
          <a:solidFill>
            <a:schemeClr val="tx1"/>
          </a:solidFill>
          <a:latin typeface="+mn-lt"/>
          <a:ea typeface="+mn-ea"/>
          <a:cs typeface="+mn-cs"/>
        </a:defRPr>
      </a:lvl2pPr>
      <a:lvl3pPr marL="1368514" indent="-273703" algn="l" defTabSz="1094811" rtl="0" eaLnBrk="1" latinLnBrk="0" hangingPunct="1">
        <a:spcBef>
          <a:spcPct val="20000"/>
        </a:spcBef>
        <a:buFont typeface="Arial" pitchFamily="34" charset="0"/>
        <a:buChar char="•"/>
        <a:defRPr sz="2874" kern="1200">
          <a:solidFill>
            <a:schemeClr val="tx1"/>
          </a:solidFill>
          <a:latin typeface="+mn-lt"/>
          <a:ea typeface="+mn-ea"/>
          <a:cs typeface="+mn-cs"/>
        </a:defRPr>
      </a:lvl3pPr>
      <a:lvl4pPr marL="1915919" indent="-273703" algn="l" defTabSz="1094811" rtl="0" eaLnBrk="1" latinLnBrk="0" hangingPunct="1">
        <a:spcBef>
          <a:spcPct val="20000"/>
        </a:spcBef>
        <a:buFont typeface="Arial" pitchFamily="34" charset="0"/>
        <a:buChar char="–"/>
        <a:defRPr sz="2395" kern="1200">
          <a:solidFill>
            <a:schemeClr val="tx1"/>
          </a:solidFill>
          <a:latin typeface="+mn-lt"/>
          <a:ea typeface="+mn-ea"/>
          <a:cs typeface="+mn-cs"/>
        </a:defRPr>
      </a:lvl4pPr>
      <a:lvl5pPr marL="2463325" indent="-273703" algn="l" defTabSz="1094811" rtl="0" eaLnBrk="1" latinLnBrk="0" hangingPunct="1">
        <a:spcBef>
          <a:spcPct val="20000"/>
        </a:spcBef>
        <a:buFont typeface="Arial" pitchFamily="34" charset="0"/>
        <a:buChar char="»"/>
        <a:defRPr sz="2395" kern="1200">
          <a:solidFill>
            <a:schemeClr val="tx1"/>
          </a:solidFill>
          <a:latin typeface="+mn-lt"/>
          <a:ea typeface="+mn-ea"/>
          <a:cs typeface="+mn-cs"/>
        </a:defRPr>
      </a:lvl5pPr>
      <a:lvl6pPr marL="3010731" indent="-273703" algn="l" defTabSz="1094811" rtl="0" eaLnBrk="1" latinLnBrk="0" hangingPunct="1">
        <a:spcBef>
          <a:spcPct val="20000"/>
        </a:spcBef>
        <a:buFont typeface="Arial" pitchFamily="34" charset="0"/>
        <a:buChar char="•"/>
        <a:defRPr sz="2395" kern="1200">
          <a:solidFill>
            <a:schemeClr val="tx1"/>
          </a:solidFill>
          <a:latin typeface="+mn-lt"/>
          <a:ea typeface="+mn-ea"/>
          <a:cs typeface="+mn-cs"/>
        </a:defRPr>
      </a:lvl6pPr>
      <a:lvl7pPr marL="3558136" indent="-273703" algn="l" defTabSz="1094811" rtl="0" eaLnBrk="1" latinLnBrk="0" hangingPunct="1">
        <a:spcBef>
          <a:spcPct val="20000"/>
        </a:spcBef>
        <a:buFont typeface="Arial" pitchFamily="34" charset="0"/>
        <a:buChar char="•"/>
        <a:defRPr sz="2395" kern="1200">
          <a:solidFill>
            <a:schemeClr val="tx1"/>
          </a:solidFill>
          <a:latin typeface="+mn-lt"/>
          <a:ea typeface="+mn-ea"/>
          <a:cs typeface="+mn-cs"/>
        </a:defRPr>
      </a:lvl7pPr>
      <a:lvl8pPr marL="4105542" indent="-273703" algn="l" defTabSz="1094811" rtl="0" eaLnBrk="1" latinLnBrk="0" hangingPunct="1">
        <a:spcBef>
          <a:spcPct val="20000"/>
        </a:spcBef>
        <a:buFont typeface="Arial" pitchFamily="34" charset="0"/>
        <a:buChar char="•"/>
        <a:defRPr sz="2395" kern="1200">
          <a:solidFill>
            <a:schemeClr val="tx1"/>
          </a:solidFill>
          <a:latin typeface="+mn-lt"/>
          <a:ea typeface="+mn-ea"/>
          <a:cs typeface="+mn-cs"/>
        </a:defRPr>
      </a:lvl8pPr>
      <a:lvl9pPr marL="4652947" indent="-273703" algn="l" defTabSz="1094811" rtl="0" eaLnBrk="1" latinLnBrk="0" hangingPunct="1">
        <a:spcBef>
          <a:spcPct val="20000"/>
        </a:spcBef>
        <a:buFont typeface="Arial" pitchFamily="34" charset="0"/>
        <a:buChar char="•"/>
        <a:defRPr sz="239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94811" rtl="0" eaLnBrk="1" latinLnBrk="0" hangingPunct="1">
        <a:defRPr sz="2155" kern="1200">
          <a:solidFill>
            <a:schemeClr val="tx1"/>
          </a:solidFill>
          <a:latin typeface="+mn-lt"/>
          <a:ea typeface="+mn-ea"/>
          <a:cs typeface="+mn-cs"/>
        </a:defRPr>
      </a:lvl1pPr>
      <a:lvl2pPr marL="547406" algn="l" defTabSz="1094811" rtl="0" eaLnBrk="1" latinLnBrk="0" hangingPunct="1">
        <a:defRPr sz="2155" kern="1200">
          <a:solidFill>
            <a:schemeClr val="tx1"/>
          </a:solidFill>
          <a:latin typeface="+mn-lt"/>
          <a:ea typeface="+mn-ea"/>
          <a:cs typeface="+mn-cs"/>
        </a:defRPr>
      </a:lvl2pPr>
      <a:lvl3pPr marL="1094811" algn="l" defTabSz="1094811" rtl="0" eaLnBrk="1" latinLnBrk="0" hangingPunct="1">
        <a:defRPr sz="2155" kern="1200">
          <a:solidFill>
            <a:schemeClr val="tx1"/>
          </a:solidFill>
          <a:latin typeface="+mn-lt"/>
          <a:ea typeface="+mn-ea"/>
          <a:cs typeface="+mn-cs"/>
        </a:defRPr>
      </a:lvl3pPr>
      <a:lvl4pPr marL="1642217" algn="l" defTabSz="1094811" rtl="0" eaLnBrk="1" latinLnBrk="0" hangingPunct="1">
        <a:defRPr sz="2155" kern="1200">
          <a:solidFill>
            <a:schemeClr val="tx1"/>
          </a:solidFill>
          <a:latin typeface="+mn-lt"/>
          <a:ea typeface="+mn-ea"/>
          <a:cs typeface="+mn-cs"/>
        </a:defRPr>
      </a:lvl4pPr>
      <a:lvl5pPr marL="2189622" algn="l" defTabSz="1094811" rtl="0" eaLnBrk="1" latinLnBrk="0" hangingPunct="1">
        <a:defRPr sz="2155" kern="1200">
          <a:solidFill>
            <a:schemeClr val="tx1"/>
          </a:solidFill>
          <a:latin typeface="+mn-lt"/>
          <a:ea typeface="+mn-ea"/>
          <a:cs typeface="+mn-cs"/>
        </a:defRPr>
      </a:lvl5pPr>
      <a:lvl6pPr marL="2737028" algn="l" defTabSz="1094811" rtl="0" eaLnBrk="1" latinLnBrk="0" hangingPunct="1">
        <a:defRPr sz="2155" kern="1200">
          <a:solidFill>
            <a:schemeClr val="tx1"/>
          </a:solidFill>
          <a:latin typeface="+mn-lt"/>
          <a:ea typeface="+mn-ea"/>
          <a:cs typeface="+mn-cs"/>
        </a:defRPr>
      </a:lvl6pPr>
      <a:lvl7pPr marL="3284433" algn="l" defTabSz="1094811" rtl="0" eaLnBrk="1" latinLnBrk="0" hangingPunct="1">
        <a:defRPr sz="2155" kern="1200">
          <a:solidFill>
            <a:schemeClr val="tx1"/>
          </a:solidFill>
          <a:latin typeface="+mn-lt"/>
          <a:ea typeface="+mn-ea"/>
          <a:cs typeface="+mn-cs"/>
        </a:defRPr>
      </a:lvl7pPr>
      <a:lvl8pPr marL="3831839" algn="l" defTabSz="1094811" rtl="0" eaLnBrk="1" latinLnBrk="0" hangingPunct="1">
        <a:defRPr sz="2155" kern="1200">
          <a:solidFill>
            <a:schemeClr val="tx1"/>
          </a:solidFill>
          <a:latin typeface="+mn-lt"/>
          <a:ea typeface="+mn-ea"/>
          <a:cs typeface="+mn-cs"/>
        </a:defRPr>
      </a:lvl8pPr>
      <a:lvl9pPr marL="4379244" algn="l" defTabSz="1094811" rtl="0" eaLnBrk="1" latinLnBrk="0" hangingPunct="1">
        <a:defRPr sz="21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31FB8E-B3D4-90A5-4406-59B220EC44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143FF433-20D3-87FE-702F-EEDBB52C2649}"/>
              </a:ext>
            </a:extLst>
          </p:cNvPr>
          <p:cNvCxnSpPr>
            <a:cxnSpLocks/>
          </p:cNvCxnSpPr>
          <p:nvPr/>
        </p:nvCxnSpPr>
        <p:spPr>
          <a:xfrm>
            <a:off x="6399294" y="449689"/>
            <a:ext cx="0" cy="89640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86AD7048-2C55-ECB0-C6AB-2AB10BE998EF}"/>
              </a:ext>
            </a:extLst>
          </p:cNvPr>
          <p:cNvCxnSpPr>
            <a:cxnSpLocks/>
          </p:cNvCxnSpPr>
          <p:nvPr/>
        </p:nvCxnSpPr>
        <p:spPr>
          <a:xfrm>
            <a:off x="0" y="4955640"/>
            <a:ext cx="640079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F6B8D995-C32F-E9B4-DB27-EE2D1160BCC4}"/>
              </a:ext>
            </a:extLst>
          </p:cNvPr>
          <p:cNvSpPr txBox="1"/>
          <p:nvPr/>
        </p:nvSpPr>
        <p:spPr>
          <a:xfrm>
            <a:off x="6388869" y="6969239"/>
            <a:ext cx="5085683" cy="313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37" b="1" dirty="0">
                <a:solidFill>
                  <a:srgbClr val="0070C0"/>
                </a:solidFill>
              </a:rPr>
              <a:t>Agir sur nos pratiques / Enseignements</a:t>
            </a:r>
          </a:p>
        </p:txBody>
      </p: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BDDF9663-6EEA-83B2-A427-19D169FE2BA3}"/>
              </a:ext>
            </a:extLst>
          </p:cNvPr>
          <p:cNvCxnSpPr>
            <a:cxnSpLocks/>
          </p:cNvCxnSpPr>
          <p:nvPr/>
        </p:nvCxnSpPr>
        <p:spPr>
          <a:xfrm>
            <a:off x="1" y="455265"/>
            <a:ext cx="12801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>
            <a:extLst>
              <a:ext uri="{FF2B5EF4-FFF2-40B4-BE49-F238E27FC236}">
                <a16:creationId xmlns:a16="http://schemas.microsoft.com/office/drawing/2014/main" id="{EF399740-0C15-3823-2730-61C1E26E01C8}"/>
              </a:ext>
            </a:extLst>
          </p:cNvPr>
          <p:cNvSpPr txBox="1"/>
          <p:nvPr/>
        </p:nvSpPr>
        <p:spPr>
          <a:xfrm>
            <a:off x="154800" y="129784"/>
            <a:ext cx="8660079" cy="308201"/>
          </a:xfrm>
          <a:prstGeom prst="rect">
            <a:avLst/>
          </a:prstGeom>
          <a:noFill/>
        </p:spPr>
        <p:txBody>
          <a:bodyPr wrap="square" lIns="43104" tIns="43104" rIns="0" bIns="43104" rtlCol="0">
            <a:spAutoFit/>
          </a:bodyPr>
          <a:lstStyle/>
          <a:p>
            <a:r>
              <a:rPr lang="fr-FR" sz="1437" b="1">
                <a:solidFill>
                  <a:srgbClr val="0070C0"/>
                </a:solidFill>
              </a:rPr>
              <a:t>Titre : </a:t>
            </a:r>
            <a:r>
              <a:rPr lang="fr-FR" sz="1437"/>
              <a:t>Les devis de branchement d’eau sont réalisés en plus de 8 jours</a:t>
            </a:r>
            <a:endParaRPr lang="fr-FR" sz="1437" b="1" dirty="0">
              <a:solidFill>
                <a:srgbClr val="0070C0"/>
              </a:solidFill>
            </a:endParaRP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C23AC2F4-A14C-376D-3FB6-0CCAC36C79D4}"/>
              </a:ext>
            </a:extLst>
          </p:cNvPr>
          <p:cNvSpPr txBox="1"/>
          <p:nvPr/>
        </p:nvSpPr>
        <p:spPr>
          <a:xfrm>
            <a:off x="728273" y="690136"/>
            <a:ext cx="1759409" cy="1842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197" b="1">
                <a:solidFill>
                  <a:srgbClr val="0070C0"/>
                </a:solidFill>
              </a:rPr>
              <a:t>Contexte :</a:t>
            </a:r>
            <a:endParaRPr lang="fr-FR" sz="1197" b="1" dirty="0"/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E0B3610B-6F38-3350-8E91-A1FB0B35AE08}"/>
              </a:ext>
            </a:extLst>
          </p:cNvPr>
          <p:cNvSpPr txBox="1"/>
          <p:nvPr/>
        </p:nvSpPr>
        <p:spPr>
          <a:xfrm>
            <a:off x="2535901" y="644150"/>
            <a:ext cx="3758006" cy="1842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197" b="1">
                <a:solidFill>
                  <a:srgbClr val="0070C0"/>
                </a:solidFill>
              </a:rPr>
              <a:t>Impact Client :</a:t>
            </a:r>
            <a:endParaRPr lang="fr-FR" sz="958" b="1" dirty="0"/>
          </a:p>
        </p:txBody>
      </p:sp>
      <p:sp>
        <p:nvSpPr>
          <p:cNvPr id="66" name="ZoneTexte 65">
            <a:extLst>
              <a:ext uri="{FF2B5EF4-FFF2-40B4-BE49-F238E27FC236}">
                <a16:creationId xmlns:a16="http://schemas.microsoft.com/office/drawing/2014/main" id="{8BDB8188-AE2F-8352-5B3B-758B73EBC216}"/>
              </a:ext>
            </a:extLst>
          </p:cNvPr>
          <p:cNvSpPr txBox="1"/>
          <p:nvPr/>
        </p:nvSpPr>
        <p:spPr>
          <a:xfrm>
            <a:off x="2535901" y="1102118"/>
            <a:ext cx="3758006" cy="1842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197" b="1">
                <a:solidFill>
                  <a:srgbClr val="0070C0"/>
                </a:solidFill>
              </a:rPr>
              <a:t>Impact Entreprise :</a:t>
            </a:r>
            <a:endParaRPr lang="fr-FR" sz="1197" b="1" dirty="0">
              <a:solidFill>
                <a:srgbClr val="0070C0"/>
              </a:solidFill>
            </a:endParaRPr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A78CC459-AD13-F331-3D19-8A9BFC364C43}"/>
              </a:ext>
            </a:extLst>
          </p:cNvPr>
          <p:cNvSpPr txBox="1"/>
          <p:nvPr/>
        </p:nvSpPr>
        <p:spPr>
          <a:xfrm>
            <a:off x="2535901" y="1707490"/>
            <a:ext cx="3758006" cy="1842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197" b="1">
                <a:solidFill>
                  <a:srgbClr val="0070C0"/>
                </a:solidFill>
              </a:rPr>
              <a:t>Impact Humain :</a:t>
            </a:r>
            <a:endParaRPr lang="fr-FR" sz="1197" b="1" dirty="0"/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9972D1E0-D938-F80B-29AF-5775119C0011}"/>
              </a:ext>
            </a:extLst>
          </p:cNvPr>
          <p:cNvSpPr txBox="1"/>
          <p:nvPr/>
        </p:nvSpPr>
        <p:spPr>
          <a:xfrm>
            <a:off x="2535901" y="2312863"/>
            <a:ext cx="3758006" cy="1842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197" b="1">
                <a:solidFill>
                  <a:srgbClr val="0070C0"/>
                </a:solidFill>
              </a:rPr>
              <a:t>Impact Sociétal/Environnemental :</a:t>
            </a:r>
            <a:endParaRPr lang="fr-FR" sz="1197" b="1" dirty="0">
              <a:solidFill>
                <a:srgbClr val="0070C0"/>
              </a:solidFill>
            </a:endParaRPr>
          </a:p>
        </p:txBody>
      </p:sp>
      <p:sp>
        <p:nvSpPr>
          <p:cNvPr id="95" name="ZoneTexte 94">
            <a:extLst>
              <a:ext uri="{FF2B5EF4-FFF2-40B4-BE49-F238E27FC236}">
                <a16:creationId xmlns:a16="http://schemas.microsoft.com/office/drawing/2014/main" id="{8E8F52A8-07DE-1774-06A5-986ACAD29F5B}"/>
              </a:ext>
            </a:extLst>
          </p:cNvPr>
          <p:cNvSpPr txBox="1"/>
          <p:nvPr/>
        </p:nvSpPr>
        <p:spPr>
          <a:xfrm>
            <a:off x="-7912" y="2728384"/>
            <a:ext cx="2892732" cy="276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97" b="1">
                <a:solidFill>
                  <a:srgbClr val="0070C0"/>
                </a:solidFill>
              </a:rPr>
              <a:t>Processus ou standard de travail</a:t>
            </a:r>
            <a:endParaRPr lang="fr-FR" sz="1197" b="1" dirty="0">
              <a:solidFill>
                <a:srgbClr val="0070C0"/>
              </a:solidFill>
            </a:endParaRPr>
          </a:p>
        </p:txBody>
      </p:sp>
      <p:sp>
        <p:nvSpPr>
          <p:cNvPr id="157" name="ZoneTexte 156">
            <a:extLst>
              <a:ext uri="{FF2B5EF4-FFF2-40B4-BE49-F238E27FC236}">
                <a16:creationId xmlns:a16="http://schemas.microsoft.com/office/drawing/2014/main" id="{8E9E18E2-604D-79C3-DEFD-5E9769F3C0E8}"/>
              </a:ext>
            </a:extLst>
          </p:cNvPr>
          <p:cNvSpPr txBox="1"/>
          <p:nvPr/>
        </p:nvSpPr>
        <p:spPr>
          <a:xfrm>
            <a:off x="6400800" y="132704"/>
            <a:ext cx="1504489" cy="308201"/>
          </a:xfrm>
          <a:prstGeom prst="rect">
            <a:avLst/>
          </a:prstGeom>
          <a:noFill/>
        </p:spPr>
        <p:txBody>
          <a:bodyPr wrap="square" lIns="43104" tIns="43104" rIns="0" bIns="43104" rtlCol="0">
            <a:spAutoFit/>
          </a:bodyPr>
          <a:lstStyle/>
          <a:p>
            <a:r>
              <a:rPr lang="fr-FR" sz="1437" b="1">
                <a:solidFill>
                  <a:srgbClr val="0070C0"/>
                </a:solidFill>
              </a:rPr>
              <a:t>Porteur :</a:t>
            </a:r>
            <a:endParaRPr lang="fr-FR" sz="1437" b="1" dirty="0"/>
          </a:p>
        </p:txBody>
      </p:sp>
      <p:sp>
        <p:nvSpPr>
          <p:cNvPr id="158" name="ZoneTexte 157">
            <a:extLst>
              <a:ext uri="{FF2B5EF4-FFF2-40B4-BE49-F238E27FC236}">
                <a16:creationId xmlns:a16="http://schemas.microsoft.com/office/drawing/2014/main" id="{9D162AD7-AAA7-D347-5D5E-0B00C18F9781}"/>
              </a:ext>
            </a:extLst>
          </p:cNvPr>
          <p:cNvSpPr txBox="1"/>
          <p:nvPr/>
        </p:nvSpPr>
        <p:spPr>
          <a:xfrm>
            <a:off x="8508486" y="134875"/>
            <a:ext cx="1659663" cy="308201"/>
          </a:xfrm>
          <a:prstGeom prst="rect">
            <a:avLst/>
          </a:prstGeom>
          <a:noFill/>
        </p:spPr>
        <p:txBody>
          <a:bodyPr wrap="square" lIns="43104" tIns="43104" rIns="0" bIns="43104" rtlCol="0">
            <a:spAutoFit/>
          </a:bodyPr>
          <a:lstStyle/>
          <a:p>
            <a:r>
              <a:rPr lang="fr-FR" sz="1437" b="1">
                <a:solidFill>
                  <a:srgbClr val="0070C0"/>
                </a:solidFill>
              </a:rPr>
              <a:t>Début : </a:t>
            </a:r>
            <a:r>
              <a:rPr lang="fr-FR" sz="1437" b="1"/>
              <a:t>28/02/2023</a:t>
            </a:r>
            <a:endParaRPr lang="fr-FR" sz="1437" b="1" dirty="0"/>
          </a:p>
        </p:txBody>
      </p:sp>
      <p:sp>
        <p:nvSpPr>
          <p:cNvPr id="159" name="ZoneTexte 158">
            <a:extLst>
              <a:ext uri="{FF2B5EF4-FFF2-40B4-BE49-F238E27FC236}">
                <a16:creationId xmlns:a16="http://schemas.microsoft.com/office/drawing/2014/main" id="{23866E3E-D6AE-E40B-4A97-C8BEECDB805E}"/>
              </a:ext>
            </a:extLst>
          </p:cNvPr>
          <p:cNvSpPr txBox="1"/>
          <p:nvPr/>
        </p:nvSpPr>
        <p:spPr>
          <a:xfrm>
            <a:off x="10539998" y="120080"/>
            <a:ext cx="1659663" cy="308201"/>
          </a:xfrm>
          <a:prstGeom prst="rect">
            <a:avLst/>
          </a:prstGeom>
          <a:noFill/>
        </p:spPr>
        <p:txBody>
          <a:bodyPr wrap="square" lIns="43104" tIns="43104" rIns="0" bIns="43104" rtlCol="0">
            <a:spAutoFit/>
          </a:bodyPr>
          <a:lstStyle/>
          <a:p>
            <a:r>
              <a:rPr lang="fr-FR" sz="1437" b="1">
                <a:solidFill>
                  <a:srgbClr val="0070C0"/>
                </a:solidFill>
              </a:rPr>
              <a:t>Maj :</a:t>
            </a:r>
            <a:endParaRPr lang="fr-FR" sz="1437" b="1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0104E93-8026-2565-48CA-5A7977C1FD92}"/>
              </a:ext>
            </a:extLst>
          </p:cNvPr>
          <p:cNvSpPr txBox="1"/>
          <p:nvPr/>
        </p:nvSpPr>
        <p:spPr>
          <a:xfrm>
            <a:off x="67495" y="417927"/>
            <a:ext cx="6333300" cy="276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97" b="1">
                <a:solidFill>
                  <a:srgbClr val="0070C0"/>
                </a:solidFill>
              </a:rPr>
              <a:t>Pb :</a:t>
            </a:r>
            <a:endParaRPr lang="fr-FR" sz="958" dirty="0"/>
          </a:p>
        </p:txBody>
      </p:sp>
      <p:sp>
        <p:nvSpPr>
          <p:cNvPr id="177" name="ZoneTexte 176">
            <a:extLst>
              <a:ext uri="{FF2B5EF4-FFF2-40B4-BE49-F238E27FC236}">
                <a16:creationId xmlns:a16="http://schemas.microsoft.com/office/drawing/2014/main" id="{3F03E4C1-9861-81AA-408A-AC21DF90795F}"/>
              </a:ext>
            </a:extLst>
          </p:cNvPr>
          <p:cNvSpPr txBox="1"/>
          <p:nvPr/>
        </p:nvSpPr>
        <p:spPr>
          <a:xfrm>
            <a:off x="250739" y="4944617"/>
            <a:ext cx="1131438" cy="234463"/>
          </a:xfrm>
          <a:prstGeom prst="rect">
            <a:avLst/>
          </a:prstGeom>
          <a:noFill/>
        </p:spPr>
        <p:txBody>
          <a:bodyPr wrap="square" lIns="43104" tIns="43104" rIns="43104" bIns="43104" rtlCol="0" anchor="ctr">
            <a:spAutoFit/>
          </a:bodyPr>
          <a:lstStyle/>
          <a:p>
            <a:pPr algn="ctr"/>
            <a:r>
              <a:rPr lang="fr-FR" sz="958" b="1">
                <a:solidFill>
                  <a:srgbClr val="0070C0"/>
                </a:solidFill>
                <a:latin typeface="Abadi" panose="020B0604020104020204" pitchFamily="34" charset="0"/>
              </a:rPr>
              <a:t>Hypothèse de cause</a:t>
            </a:r>
            <a:endParaRPr lang="fr-FR" sz="958" b="1" dirty="0">
              <a:solidFill>
                <a:srgbClr val="0070C0"/>
              </a:solidFill>
              <a:latin typeface="Abadi" panose="020B0604020104020204" pitchFamily="34" charset="0"/>
            </a:endParaRPr>
          </a:p>
        </p:txBody>
      </p:sp>
      <p:cxnSp>
        <p:nvCxnSpPr>
          <p:cNvPr id="180" name="Connecteur droit 179">
            <a:extLst>
              <a:ext uri="{FF2B5EF4-FFF2-40B4-BE49-F238E27FC236}">
                <a16:creationId xmlns:a16="http://schemas.microsoft.com/office/drawing/2014/main" id="{888DDF98-8BC9-4F0D-5B76-EE4268B4F9F3}"/>
              </a:ext>
            </a:extLst>
          </p:cNvPr>
          <p:cNvCxnSpPr>
            <a:cxnSpLocks/>
          </p:cNvCxnSpPr>
          <p:nvPr/>
        </p:nvCxnSpPr>
        <p:spPr>
          <a:xfrm>
            <a:off x="246526" y="4944615"/>
            <a:ext cx="0" cy="446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cteur droit 180">
            <a:extLst>
              <a:ext uri="{FF2B5EF4-FFF2-40B4-BE49-F238E27FC236}">
                <a16:creationId xmlns:a16="http://schemas.microsoft.com/office/drawing/2014/main" id="{0C54ABA4-EE52-468F-43F2-E00DAB0E2248}"/>
              </a:ext>
            </a:extLst>
          </p:cNvPr>
          <p:cNvCxnSpPr>
            <a:cxnSpLocks/>
          </p:cNvCxnSpPr>
          <p:nvPr/>
        </p:nvCxnSpPr>
        <p:spPr>
          <a:xfrm>
            <a:off x="1543996" y="4944615"/>
            <a:ext cx="0" cy="446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ZoneTexte 181">
            <a:extLst>
              <a:ext uri="{FF2B5EF4-FFF2-40B4-BE49-F238E27FC236}">
                <a16:creationId xmlns:a16="http://schemas.microsoft.com/office/drawing/2014/main" id="{56981B6B-B374-017C-E535-1CA356E7A806}"/>
              </a:ext>
            </a:extLst>
          </p:cNvPr>
          <p:cNvSpPr txBox="1"/>
          <p:nvPr/>
        </p:nvSpPr>
        <p:spPr>
          <a:xfrm>
            <a:off x="2530272" y="4944617"/>
            <a:ext cx="3338266" cy="234463"/>
          </a:xfrm>
          <a:prstGeom prst="rect">
            <a:avLst/>
          </a:prstGeom>
          <a:noFill/>
        </p:spPr>
        <p:txBody>
          <a:bodyPr wrap="square" lIns="43104" tIns="43104" rIns="43104" bIns="43104" rtlCol="0" anchor="ctr">
            <a:spAutoFit/>
          </a:bodyPr>
          <a:lstStyle/>
          <a:p>
            <a:pPr algn="ctr"/>
            <a:r>
              <a:rPr lang="fr-FR" sz="958" b="1">
                <a:solidFill>
                  <a:srgbClr val="0070C0"/>
                </a:solidFill>
                <a:latin typeface="Abadi" panose="020B0604020104020204" pitchFamily="34" charset="0"/>
              </a:rPr>
              <a:t>Comment l’hypothèse peut-elle être validée? + Observations</a:t>
            </a:r>
            <a:endParaRPr lang="fr-FR" sz="958" b="1" dirty="0">
              <a:solidFill>
                <a:srgbClr val="0070C0"/>
              </a:solidFill>
              <a:latin typeface="Abadi" panose="020B0604020104020204" pitchFamily="34" charset="0"/>
            </a:endParaRPr>
          </a:p>
        </p:txBody>
      </p:sp>
      <p:sp>
        <p:nvSpPr>
          <p:cNvPr id="184" name="ZoneTexte 183">
            <a:extLst>
              <a:ext uri="{FF2B5EF4-FFF2-40B4-BE49-F238E27FC236}">
                <a16:creationId xmlns:a16="http://schemas.microsoft.com/office/drawing/2014/main" id="{3083F0C0-AA77-C226-E670-7FD95BE56FBD}"/>
              </a:ext>
            </a:extLst>
          </p:cNvPr>
          <p:cNvSpPr txBox="1"/>
          <p:nvPr/>
        </p:nvSpPr>
        <p:spPr>
          <a:xfrm>
            <a:off x="5810965" y="4944616"/>
            <a:ext cx="611806" cy="234463"/>
          </a:xfrm>
          <a:prstGeom prst="rect">
            <a:avLst/>
          </a:prstGeom>
          <a:noFill/>
        </p:spPr>
        <p:txBody>
          <a:bodyPr wrap="square" lIns="43104" tIns="43104" rIns="43104" bIns="43104" rtlCol="0" anchor="ctr">
            <a:spAutoFit/>
          </a:bodyPr>
          <a:lstStyle/>
          <a:p>
            <a:pPr algn="ctr"/>
            <a:r>
              <a:rPr lang="fr-FR" sz="958" b="1">
                <a:solidFill>
                  <a:srgbClr val="0070C0"/>
                </a:solidFill>
                <a:latin typeface="Abadi" panose="020B0604020104020204" pitchFamily="34" charset="0"/>
              </a:rPr>
              <a:t>OK/KO?</a:t>
            </a:r>
            <a:endParaRPr lang="fr-FR" sz="958" b="1" dirty="0">
              <a:solidFill>
                <a:srgbClr val="0070C0"/>
              </a:solidFill>
              <a:latin typeface="Abadi" panose="020B0604020104020204" pitchFamily="34" charset="0"/>
            </a:endParaRPr>
          </a:p>
        </p:txBody>
      </p:sp>
      <p:cxnSp>
        <p:nvCxnSpPr>
          <p:cNvPr id="187" name="Connecteur droit 186">
            <a:extLst>
              <a:ext uri="{FF2B5EF4-FFF2-40B4-BE49-F238E27FC236}">
                <a16:creationId xmlns:a16="http://schemas.microsoft.com/office/drawing/2014/main" id="{2B9C2182-6980-A484-85D8-888A2EDFF658}"/>
              </a:ext>
            </a:extLst>
          </p:cNvPr>
          <p:cNvCxnSpPr>
            <a:cxnSpLocks/>
          </p:cNvCxnSpPr>
          <p:nvPr/>
        </p:nvCxnSpPr>
        <p:spPr>
          <a:xfrm>
            <a:off x="5868539" y="4944615"/>
            <a:ext cx="0" cy="446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cteur droit 187">
            <a:extLst>
              <a:ext uri="{FF2B5EF4-FFF2-40B4-BE49-F238E27FC236}">
                <a16:creationId xmlns:a16="http://schemas.microsoft.com/office/drawing/2014/main" id="{49357B90-3372-095E-7AFA-1D00FB29EF81}"/>
              </a:ext>
            </a:extLst>
          </p:cNvPr>
          <p:cNvCxnSpPr>
            <a:cxnSpLocks/>
          </p:cNvCxnSpPr>
          <p:nvPr/>
        </p:nvCxnSpPr>
        <p:spPr>
          <a:xfrm>
            <a:off x="0" y="5183558"/>
            <a:ext cx="640079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cteur droit 189">
            <a:extLst>
              <a:ext uri="{FF2B5EF4-FFF2-40B4-BE49-F238E27FC236}">
                <a16:creationId xmlns:a16="http://schemas.microsoft.com/office/drawing/2014/main" id="{490CDB94-1807-1A4E-3E38-AF182CBFFD1F}"/>
              </a:ext>
            </a:extLst>
          </p:cNvPr>
          <p:cNvCxnSpPr>
            <a:cxnSpLocks/>
          </p:cNvCxnSpPr>
          <p:nvPr/>
        </p:nvCxnSpPr>
        <p:spPr>
          <a:xfrm>
            <a:off x="6589747" y="449689"/>
            <a:ext cx="0" cy="44396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cteur droit 190">
            <a:extLst>
              <a:ext uri="{FF2B5EF4-FFF2-40B4-BE49-F238E27FC236}">
                <a16:creationId xmlns:a16="http://schemas.microsoft.com/office/drawing/2014/main" id="{0E0BD35D-F9DD-03F7-AF27-19ABE7C9FCBF}"/>
              </a:ext>
            </a:extLst>
          </p:cNvPr>
          <p:cNvCxnSpPr>
            <a:cxnSpLocks/>
          </p:cNvCxnSpPr>
          <p:nvPr/>
        </p:nvCxnSpPr>
        <p:spPr>
          <a:xfrm>
            <a:off x="8728663" y="449689"/>
            <a:ext cx="0" cy="44396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cteur droit 191">
            <a:extLst>
              <a:ext uri="{FF2B5EF4-FFF2-40B4-BE49-F238E27FC236}">
                <a16:creationId xmlns:a16="http://schemas.microsoft.com/office/drawing/2014/main" id="{A17BE56B-0BD9-F853-FF40-75E34AF00244}"/>
              </a:ext>
            </a:extLst>
          </p:cNvPr>
          <p:cNvCxnSpPr>
            <a:cxnSpLocks/>
          </p:cNvCxnSpPr>
          <p:nvPr/>
        </p:nvCxnSpPr>
        <p:spPr>
          <a:xfrm>
            <a:off x="10625440" y="449689"/>
            <a:ext cx="0" cy="44396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cteur droit 192">
            <a:extLst>
              <a:ext uri="{FF2B5EF4-FFF2-40B4-BE49-F238E27FC236}">
                <a16:creationId xmlns:a16="http://schemas.microsoft.com/office/drawing/2014/main" id="{E3965590-48C3-8C2D-FC82-A3ECE37CA578}"/>
              </a:ext>
            </a:extLst>
          </p:cNvPr>
          <p:cNvCxnSpPr>
            <a:cxnSpLocks/>
          </p:cNvCxnSpPr>
          <p:nvPr/>
        </p:nvCxnSpPr>
        <p:spPr>
          <a:xfrm>
            <a:off x="6400795" y="750811"/>
            <a:ext cx="640079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ZoneTexte 199">
            <a:extLst>
              <a:ext uri="{FF2B5EF4-FFF2-40B4-BE49-F238E27FC236}">
                <a16:creationId xmlns:a16="http://schemas.microsoft.com/office/drawing/2014/main" id="{EC4E5949-4F17-9F4C-EF25-A9B9FFEC46AF}"/>
              </a:ext>
            </a:extLst>
          </p:cNvPr>
          <p:cNvSpPr txBox="1"/>
          <p:nvPr/>
        </p:nvSpPr>
        <p:spPr>
          <a:xfrm>
            <a:off x="6410214" y="621522"/>
            <a:ext cx="162716" cy="14741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fr-FR" sz="958" b="1">
                <a:solidFill>
                  <a:srgbClr val="0070C0"/>
                </a:solidFill>
                <a:latin typeface="Abadi" panose="020B0604020104020204" pitchFamily="34" charset="0"/>
              </a:rPr>
              <a:t>#</a:t>
            </a:r>
            <a:endParaRPr lang="fr-FR" sz="958" b="1" dirty="0">
              <a:solidFill>
                <a:srgbClr val="0070C0"/>
              </a:solidFill>
              <a:latin typeface="Abadi" panose="020B0604020104020204" pitchFamily="34" charset="0"/>
            </a:endParaRPr>
          </a:p>
        </p:txBody>
      </p:sp>
      <p:sp>
        <p:nvSpPr>
          <p:cNvPr id="201" name="ZoneTexte 200">
            <a:extLst>
              <a:ext uri="{FF2B5EF4-FFF2-40B4-BE49-F238E27FC236}">
                <a16:creationId xmlns:a16="http://schemas.microsoft.com/office/drawing/2014/main" id="{EF65AF96-4A67-33EF-F2FF-BC1D0C0EDA6F}"/>
              </a:ext>
            </a:extLst>
          </p:cNvPr>
          <p:cNvSpPr txBox="1"/>
          <p:nvPr/>
        </p:nvSpPr>
        <p:spPr>
          <a:xfrm>
            <a:off x="7031960" y="468479"/>
            <a:ext cx="1619256" cy="234463"/>
          </a:xfrm>
          <a:prstGeom prst="rect">
            <a:avLst/>
          </a:prstGeom>
          <a:noFill/>
        </p:spPr>
        <p:txBody>
          <a:bodyPr wrap="square" lIns="43104" tIns="43104" rIns="43104" bIns="43104" rtlCol="0" anchor="ctr">
            <a:spAutoFit/>
          </a:bodyPr>
          <a:lstStyle/>
          <a:p>
            <a:pPr algn="ctr"/>
            <a:r>
              <a:rPr lang="fr-FR" sz="958" b="1">
                <a:solidFill>
                  <a:srgbClr val="0070C0"/>
                </a:solidFill>
                <a:latin typeface="Abadi" panose="020B0604020104020204" pitchFamily="34" charset="0"/>
              </a:rPr>
              <a:t>Action à tester</a:t>
            </a:r>
            <a:endParaRPr lang="fr-FR" sz="958" b="1" dirty="0">
              <a:solidFill>
                <a:srgbClr val="0070C0"/>
              </a:solidFill>
              <a:latin typeface="Abadi" panose="020B0604020104020204" pitchFamily="34" charset="0"/>
            </a:endParaRPr>
          </a:p>
        </p:txBody>
      </p:sp>
      <p:sp>
        <p:nvSpPr>
          <p:cNvPr id="202" name="ZoneTexte 201">
            <a:extLst>
              <a:ext uri="{FF2B5EF4-FFF2-40B4-BE49-F238E27FC236}">
                <a16:creationId xmlns:a16="http://schemas.microsoft.com/office/drawing/2014/main" id="{A24BA2E2-202B-2B9E-4202-1ED6CA275E90}"/>
              </a:ext>
            </a:extLst>
          </p:cNvPr>
          <p:cNvSpPr txBox="1"/>
          <p:nvPr/>
        </p:nvSpPr>
        <p:spPr>
          <a:xfrm>
            <a:off x="8834124" y="468479"/>
            <a:ext cx="1446448" cy="234463"/>
          </a:xfrm>
          <a:prstGeom prst="rect">
            <a:avLst/>
          </a:prstGeom>
          <a:noFill/>
        </p:spPr>
        <p:txBody>
          <a:bodyPr wrap="square" lIns="43104" tIns="43104" rIns="43104" bIns="43104" rtlCol="0" anchor="ctr">
            <a:spAutoFit/>
          </a:bodyPr>
          <a:lstStyle/>
          <a:p>
            <a:pPr algn="ctr"/>
            <a:r>
              <a:rPr lang="fr-FR" sz="958" b="1">
                <a:solidFill>
                  <a:srgbClr val="0070C0"/>
                </a:solidFill>
                <a:latin typeface="Abadi" panose="020B0604020104020204" pitchFamily="34" charset="0"/>
              </a:rPr>
              <a:t>Résultat attendu</a:t>
            </a:r>
            <a:endParaRPr lang="fr-FR" sz="958" b="1" dirty="0">
              <a:solidFill>
                <a:srgbClr val="0070C0"/>
              </a:solidFill>
              <a:latin typeface="Abadi" panose="020B0604020104020204" pitchFamily="34" charset="0"/>
            </a:endParaRPr>
          </a:p>
        </p:txBody>
      </p:sp>
      <p:sp>
        <p:nvSpPr>
          <p:cNvPr id="203" name="ZoneTexte 202">
            <a:extLst>
              <a:ext uri="{FF2B5EF4-FFF2-40B4-BE49-F238E27FC236}">
                <a16:creationId xmlns:a16="http://schemas.microsoft.com/office/drawing/2014/main" id="{F9C0E2CD-3D51-8DC9-5A00-05057CBAB2C8}"/>
              </a:ext>
            </a:extLst>
          </p:cNvPr>
          <p:cNvSpPr txBox="1"/>
          <p:nvPr/>
        </p:nvSpPr>
        <p:spPr>
          <a:xfrm>
            <a:off x="10485247" y="468480"/>
            <a:ext cx="2213239" cy="234463"/>
          </a:xfrm>
          <a:prstGeom prst="rect">
            <a:avLst/>
          </a:prstGeom>
          <a:noFill/>
        </p:spPr>
        <p:txBody>
          <a:bodyPr wrap="square" lIns="43104" tIns="43104" rIns="43104" bIns="43104" rtlCol="0" anchor="ctr">
            <a:spAutoFit/>
          </a:bodyPr>
          <a:lstStyle/>
          <a:p>
            <a:pPr algn="ctr"/>
            <a:r>
              <a:rPr lang="fr-FR" sz="958" b="1">
                <a:solidFill>
                  <a:srgbClr val="0070C0"/>
                </a:solidFill>
                <a:latin typeface="Abadi" panose="020B0604020104020204" pitchFamily="34" charset="0"/>
              </a:rPr>
              <a:t>     Qui             Début/fin         OK/KO</a:t>
            </a:r>
            <a:endParaRPr lang="fr-FR" sz="958" b="1" dirty="0">
              <a:solidFill>
                <a:srgbClr val="0070C0"/>
              </a:solidFill>
              <a:latin typeface="Abadi" panose="020B0604020104020204" pitchFamily="34" charset="0"/>
            </a:endParaRPr>
          </a:p>
        </p:txBody>
      </p:sp>
      <p:cxnSp>
        <p:nvCxnSpPr>
          <p:cNvPr id="204" name="Connecteur droit 203">
            <a:extLst>
              <a:ext uri="{FF2B5EF4-FFF2-40B4-BE49-F238E27FC236}">
                <a16:creationId xmlns:a16="http://schemas.microsoft.com/office/drawing/2014/main" id="{FB6719D6-4E46-6963-8E94-778A0A6A70A7}"/>
              </a:ext>
            </a:extLst>
          </p:cNvPr>
          <p:cNvCxnSpPr>
            <a:cxnSpLocks/>
          </p:cNvCxnSpPr>
          <p:nvPr/>
        </p:nvCxnSpPr>
        <p:spPr>
          <a:xfrm>
            <a:off x="12091132" y="449689"/>
            <a:ext cx="0" cy="44396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cteur droit 204">
            <a:extLst>
              <a:ext uri="{FF2B5EF4-FFF2-40B4-BE49-F238E27FC236}">
                <a16:creationId xmlns:a16="http://schemas.microsoft.com/office/drawing/2014/main" id="{9965A843-A085-2704-8FA4-4E5FCC7CF120}"/>
              </a:ext>
            </a:extLst>
          </p:cNvPr>
          <p:cNvCxnSpPr>
            <a:cxnSpLocks/>
          </p:cNvCxnSpPr>
          <p:nvPr/>
        </p:nvCxnSpPr>
        <p:spPr>
          <a:xfrm>
            <a:off x="11401395" y="449689"/>
            <a:ext cx="0" cy="44396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cteur droit 207">
            <a:extLst>
              <a:ext uri="{FF2B5EF4-FFF2-40B4-BE49-F238E27FC236}">
                <a16:creationId xmlns:a16="http://schemas.microsoft.com/office/drawing/2014/main" id="{4FFC2580-0C81-B209-8611-87A0DEEF737C}"/>
              </a:ext>
            </a:extLst>
          </p:cNvPr>
          <p:cNvCxnSpPr>
            <a:cxnSpLocks/>
          </p:cNvCxnSpPr>
          <p:nvPr/>
        </p:nvCxnSpPr>
        <p:spPr>
          <a:xfrm>
            <a:off x="-1490" y="6697377"/>
            <a:ext cx="640079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cteur droit 217">
            <a:extLst>
              <a:ext uri="{FF2B5EF4-FFF2-40B4-BE49-F238E27FC236}">
                <a16:creationId xmlns:a16="http://schemas.microsoft.com/office/drawing/2014/main" id="{BD2AFAD8-CBC1-0812-86CA-A8AF8CC5D536}"/>
              </a:ext>
            </a:extLst>
          </p:cNvPr>
          <p:cNvCxnSpPr>
            <a:cxnSpLocks/>
          </p:cNvCxnSpPr>
          <p:nvPr/>
        </p:nvCxnSpPr>
        <p:spPr>
          <a:xfrm>
            <a:off x="-1490" y="8076852"/>
            <a:ext cx="640079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Explosion : 8 points 213">
            <a:extLst>
              <a:ext uri="{FF2B5EF4-FFF2-40B4-BE49-F238E27FC236}">
                <a16:creationId xmlns:a16="http://schemas.microsoft.com/office/drawing/2014/main" id="{CE207A8D-6C4E-3B2F-AC29-A1FF48886A85}"/>
              </a:ext>
            </a:extLst>
          </p:cNvPr>
          <p:cNvSpPr/>
          <p:nvPr/>
        </p:nvSpPr>
        <p:spPr>
          <a:xfrm>
            <a:off x="73835" y="8572294"/>
            <a:ext cx="134819" cy="194295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58" b="1">
                <a:latin typeface="Abadi" panose="020B0604020104020204" pitchFamily="34" charset="0"/>
              </a:rPr>
              <a:t>3</a:t>
            </a:r>
          </a:p>
        </p:txBody>
      </p:sp>
      <p:sp>
        <p:nvSpPr>
          <p:cNvPr id="217" name="Explosion : 8 points 216">
            <a:extLst>
              <a:ext uri="{FF2B5EF4-FFF2-40B4-BE49-F238E27FC236}">
                <a16:creationId xmlns:a16="http://schemas.microsoft.com/office/drawing/2014/main" id="{DB1E4F1A-A85C-F366-C7D3-F4CDCAA467CB}"/>
              </a:ext>
            </a:extLst>
          </p:cNvPr>
          <p:cNvSpPr/>
          <p:nvPr/>
        </p:nvSpPr>
        <p:spPr>
          <a:xfrm>
            <a:off x="70140" y="7170635"/>
            <a:ext cx="154939" cy="148443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58" b="1">
                <a:latin typeface="Abadi" panose="020B0604020104020204" pitchFamily="34" charset="0"/>
              </a:rPr>
              <a:t>2</a:t>
            </a:r>
          </a:p>
        </p:txBody>
      </p:sp>
      <p:sp>
        <p:nvSpPr>
          <p:cNvPr id="225" name="Explosion : 8 points 224">
            <a:extLst>
              <a:ext uri="{FF2B5EF4-FFF2-40B4-BE49-F238E27FC236}">
                <a16:creationId xmlns:a16="http://schemas.microsoft.com/office/drawing/2014/main" id="{C04A4C14-A22F-A610-FFA3-BF49AA2C43BA}"/>
              </a:ext>
            </a:extLst>
          </p:cNvPr>
          <p:cNvSpPr/>
          <p:nvPr/>
        </p:nvSpPr>
        <p:spPr>
          <a:xfrm>
            <a:off x="67495" y="5923305"/>
            <a:ext cx="154939" cy="155486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58" b="1">
                <a:latin typeface="Abadi" panose="020B0604020104020204" pitchFamily="34" charset="0"/>
              </a:rPr>
              <a:t>1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1E51E641-8F6D-87EB-AE29-CA03AC47CFC7}"/>
              </a:ext>
            </a:extLst>
          </p:cNvPr>
          <p:cNvCxnSpPr>
            <a:cxnSpLocks/>
          </p:cNvCxnSpPr>
          <p:nvPr/>
        </p:nvCxnSpPr>
        <p:spPr>
          <a:xfrm>
            <a:off x="6393677" y="1902367"/>
            <a:ext cx="640079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B342D65F-1633-635D-A04F-E158D7E14461}"/>
              </a:ext>
            </a:extLst>
          </p:cNvPr>
          <p:cNvCxnSpPr>
            <a:cxnSpLocks/>
          </p:cNvCxnSpPr>
          <p:nvPr/>
        </p:nvCxnSpPr>
        <p:spPr>
          <a:xfrm>
            <a:off x="6410213" y="3454276"/>
            <a:ext cx="640079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eur droit 95">
            <a:extLst>
              <a:ext uri="{FF2B5EF4-FFF2-40B4-BE49-F238E27FC236}">
                <a16:creationId xmlns:a16="http://schemas.microsoft.com/office/drawing/2014/main" id="{A514FB6C-72E4-F815-EB6C-E2FEAD924829}"/>
              </a:ext>
            </a:extLst>
          </p:cNvPr>
          <p:cNvCxnSpPr>
            <a:cxnSpLocks/>
          </p:cNvCxnSpPr>
          <p:nvPr/>
        </p:nvCxnSpPr>
        <p:spPr>
          <a:xfrm>
            <a:off x="-1087" y="2771593"/>
            <a:ext cx="640079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xplosion : 8 points 25">
            <a:extLst>
              <a:ext uri="{FF2B5EF4-FFF2-40B4-BE49-F238E27FC236}">
                <a16:creationId xmlns:a16="http://schemas.microsoft.com/office/drawing/2014/main" id="{E158492C-DCFB-E27F-E370-BD098B33E29F}"/>
              </a:ext>
            </a:extLst>
          </p:cNvPr>
          <p:cNvSpPr/>
          <p:nvPr/>
        </p:nvSpPr>
        <p:spPr>
          <a:xfrm>
            <a:off x="6414808" y="2489596"/>
            <a:ext cx="154939" cy="194295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58" b="1">
                <a:latin typeface="Abadi" panose="020B0604020104020204" pitchFamily="34" charset="0"/>
              </a:rPr>
              <a:t>2</a:t>
            </a:r>
          </a:p>
        </p:txBody>
      </p:sp>
      <p:sp>
        <p:nvSpPr>
          <p:cNvPr id="18" name="Explosion : 8 points 17">
            <a:extLst>
              <a:ext uri="{FF2B5EF4-FFF2-40B4-BE49-F238E27FC236}">
                <a16:creationId xmlns:a16="http://schemas.microsoft.com/office/drawing/2014/main" id="{D2ACA0BB-3602-4FB6-28A9-FAC5C3CDA6F2}"/>
              </a:ext>
            </a:extLst>
          </p:cNvPr>
          <p:cNvSpPr/>
          <p:nvPr/>
        </p:nvSpPr>
        <p:spPr>
          <a:xfrm>
            <a:off x="6422403" y="4041505"/>
            <a:ext cx="154939" cy="194295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58" b="1">
                <a:latin typeface="Abadi" panose="020B0604020104020204" pitchFamily="34" charset="0"/>
              </a:rPr>
              <a:t>3</a:t>
            </a:r>
          </a:p>
        </p:txBody>
      </p:sp>
      <p:sp>
        <p:nvSpPr>
          <p:cNvPr id="16" name="Explosion : 8 points 15">
            <a:extLst>
              <a:ext uri="{FF2B5EF4-FFF2-40B4-BE49-F238E27FC236}">
                <a16:creationId xmlns:a16="http://schemas.microsoft.com/office/drawing/2014/main" id="{42A637B4-4E6A-816A-665E-C3A36A951D59}"/>
              </a:ext>
            </a:extLst>
          </p:cNvPr>
          <p:cNvSpPr/>
          <p:nvPr/>
        </p:nvSpPr>
        <p:spPr>
          <a:xfrm>
            <a:off x="6422403" y="1218200"/>
            <a:ext cx="154939" cy="194295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58" b="1">
                <a:latin typeface="Abadi" panose="020B0604020104020204" pitchFamily="34" charset="0"/>
              </a:rPr>
              <a:t>1</a:t>
            </a:r>
          </a:p>
        </p:txBody>
      </p:sp>
      <p:cxnSp>
        <p:nvCxnSpPr>
          <p:cNvPr id="322" name="Connecteur droit 321">
            <a:extLst>
              <a:ext uri="{FF2B5EF4-FFF2-40B4-BE49-F238E27FC236}">
                <a16:creationId xmlns:a16="http://schemas.microsoft.com/office/drawing/2014/main" id="{0C64E0F9-C929-04EB-3A40-F8A30B46BB4B}"/>
              </a:ext>
            </a:extLst>
          </p:cNvPr>
          <p:cNvCxnSpPr>
            <a:cxnSpLocks/>
          </p:cNvCxnSpPr>
          <p:nvPr/>
        </p:nvCxnSpPr>
        <p:spPr>
          <a:xfrm>
            <a:off x="2492385" y="702937"/>
            <a:ext cx="0" cy="19827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DE51846E-617C-8E08-FE9E-71201952EA1E}"/>
              </a:ext>
            </a:extLst>
          </p:cNvPr>
          <p:cNvSpPr txBox="1"/>
          <p:nvPr/>
        </p:nvSpPr>
        <p:spPr>
          <a:xfrm>
            <a:off x="6444622" y="4902462"/>
            <a:ext cx="941509" cy="22115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37" b="1" dirty="0">
                <a:solidFill>
                  <a:srgbClr val="0070C0"/>
                </a:solidFill>
              </a:rPr>
              <a:t>Résultats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93E8E556-337B-ABBA-FB8D-E567D7093609}"/>
              </a:ext>
            </a:extLst>
          </p:cNvPr>
          <p:cNvCxnSpPr>
            <a:cxnSpLocks/>
          </p:cNvCxnSpPr>
          <p:nvPr/>
        </p:nvCxnSpPr>
        <p:spPr>
          <a:xfrm>
            <a:off x="6400795" y="7023301"/>
            <a:ext cx="6400804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9F586888-5607-2423-B390-A6FE85080845}"/>
              </a:ext>
            </a:extLst>
          </p:cNvPr>
          <p:cNvCxnSpPr>
            <a:cxnSpLocks/>
          </p:cNvCxnSpPr>
          <p:nvPr/>
        </p:nvCxnSpPr>
        <p:spPr>
          <a:xfrm>
            <a:off x="6399294" y="4887626"/>
            <a:ext cx="6400806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F39DC214-BB34-CBC7-B0DD-B6B2F9FEBCDA}"/>
              </a:ext>
            </a:extLst>
          </p:cNvPr>
          <p:cNvGrpSpPr/>
          <p:nvPr/>
        </p:nvGrpSpPr>
        <p:grpSpPr>
          <a:xfrm>
            <a:off x="131279" y="710513"/>
            <a:ext cx="550547" cy="1056847"/>
            <a:chOff x="61557" y="480152"/>
            <a:chExt cx="459813" cy="882672"/>
          </a:xfrm>
        </p:grpSpPr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7B341408-6EB7-1C55-2460-03D50DFB1660}"/>
                </a:ext>
              </a:extLst>
            </p:cNvPr>
            <p:cNvGrpSpPr/>
            <p:nvPr/>
          </p:nvGrpSpPr>
          <p:grpSpPr>
            <a:xfrm>
              <a:off x="61557" y="480152"/>
              <a:ext cx="459813" cy="882672"/>
              <a:chOff x="92095" y="539477"/>
              <a:chExt cx="459813" cy="882672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F537AC73-8609-4968-9EC8-9ABCB003C23D}"/>
                  </a:ext>
                </a:extLst>
              </p:cNvPr>
              <p:cNvSpPr/>
              <p:nvPr/>
            </p:nvSpPr>
            <p:spPr>
              <a:xfrm>
                <a:off x="92095" y="558053"/>
                <a:ext cx="459813" cy="86409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3017">
                  <a:solidFill>
                    <a:srgbClr val="0070C0"/>
                  </a:solidFill>
                </a:endParaRPr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202AB95F-3F03-EF64-ABB5-DD54BF191521}"/>
                  </a:ext>
                </a:extLst>
              </p:cNvPr>
              <p:cNvSpPr/>
              <p:nvPr/>
            </p:nvSpPr>
            <p:spPr>
              <a:xfrm>
                <a:off x="111740" y="539477"/>
                <a:ext cx="440168" cy="86409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3017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FC28D1F8-862D-D0CC-C75B-822064FC5FA8}"/>
                </a:ext>
              </a:extLst>
            </p:cNvPr>
            <p:cNvSpPr/>
            <p:nvPr/>
          </p:nvSpPr>
          <p:spPr>
            <a:xfrm>
              <a:off x="153850" y="624248"/>
              <a:ext cx="288032" cy="720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017">
                <a:solidFill>
                  <a:srgbClr val="0070C0"/>
                </a:solidFill>
              </a:endParaRPr>
            </a:p>
          </p:txBody>
        </p:sp>
      </p:grp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B5637F52-7C28-C5C5-75F3-0FFF395F46A5}"/>
              </a:ext>
            </a:extLst>
          </p:cNvPr>
          <p:cNvCxnSpPr>
            <a:cxnSpLocks/>
            <a:stCxn id="28" idx="3"/>
            <a:endCxn id="227" idx="1"/>
          </p:cNvCxnSpPr>
          <p:nvPr/>
        </p:nvCxnSpPr>
        <p:spPr>
          <a:xfrm>
            <a:off x="1173477" y="3508186"/>
            <a:ext cx="226465" cy="0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E8589C37-D005-0E76-7999-18EF55EB73CB}"/>
              </a:ext>
            </a:extLst>
          </p:cNvPr>
          <p:cNvGrpSpPr/>
          <p:nvPr/>
        </p:nvGrpSpPr>
        <p:grpSpPr>
          <a:xfrm>
            <a:off x="223022" y="2999221"/>
            <a:ext cx="950455" cy="832243"/>
            <a:chOff x="346465" y="2266752"/>
            <a:chExt cx="1190721" cy="1042626"/>
          </a:xfrm>
        </p:grpSpPr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E648535E-C381-9522-57D3-59ADC74815E4}"/>
                </a:ext>
              </a:extLst>
            </p:cNvPr>
            <p:cNvSpPr txBox="1"/>
            <p:nvPr/>
          </p:nvSpPr>
          <p:spPr>
            <a:xfrm>
              <a:off x="346465" y="2499378"/>
              <a:ext cx="1190721" cy="810000"/>
            </a:xfrm>
            <a:prstGeom prst="rect">
              <a:avLst/>
            </a:prstGeom>
            <a:noFill/>
            <a:ln w="6350">
              <a:solidFill>
                <a:schemeClr val="bg1">
                  <a:lumMod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958">
                  <a:latin typeface="Abadi" panose="020B0604020104020204" pitchFamily="34" charset="0"/>
                </a:rPr>
                <a:t>Le pétitionnaire </a:t>
              </a:r>
              <a:r>
                <a:rPr lang="fr-FR" sz="958" dirty="0">
                  <a:latin typeface="Abadi" panose="020B0604020104020204" pitchFamily="34" charset="0"/>
                </a:rPr>
                <a:t>demande un branchement eau potable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01627E72-AC4F-7EAA-11B3-7B5BC1A7854C}"/>
                </a:ext>
              </a:extLst>
            </p:cNvPr>
            <p:cNvSpPr txBox="1"/>
            <p:nvPr/>
          </p:nvSpPr>
          <p:spPr>
            <a:xfrm>
              <a:off x="346465" y="2283935"/>
              <a:ext cx="225035" cy="215443"/>
            </a:xfrm>
            <a:prstGeom prst="rect">
              <a:avLst/>
            </a:prstGeom>
            <a:noFill/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958">
                  <a:latin typeface="Abadi" panose="020B0604020104020204" pitchFamily="34" charset="0"/>
                </a:rPr>
                <a:t>#1</a:t>
              </a:r>
              <a:endParaRPr lang="fr-FR" sz="958" dirty="0">
                <a:latin typeface="Abadi" panose="020B0604020104020204" pitchFamily="34" charset="0"/>
              </a:endParaRP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914A50DE-C9D8-0778-0DA0-AD10BA339109}"/>
                </a:ext>
              </a:extLst>
            </p:cNvPr>
            <p:cNvSpPr txBox="1"/>
            <p:nvPr/>
          </p:nvSpPr>
          <p:spPr>
            <a:xfrm>
              <a:off x="595428" y="2266752"/>
              <a:ext cx="357072" cy="232627"/>
            </a:xfrm>
            <a:prstGeom prst="triangle">
              <a:avLst/>
            </a:prstGeom>
            <a:solidFill>
              <a:srgbClr val="FBFB05"/>
            </a:solidFill>
            <a:ln w="6350">
              <a:solidFill>
                <a:srgbClr val="FF0000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958" b="1">
                  <a:latin typeface="Abadi" panose="020B0604020104020204" pitchFamily="34" charset="0"/>
                </a:rPr>
                <a:t>1</a:t>
              </a:r>
              <a:endParaRPr lang="fr-FR" sz="958" b="1" dirty="0">
                <a:latin typeface="Abadi" panose="020B0604020104020204" pitchFamily="34" charset="0"/>
              </a:endParaRPr>
            </a:p>
          </p:txBody>
        </p:sp>
        <p:sp>
          <p:nvSpPr>
            <p:cNvPr id="224" name="Forme libre : forme 223">
              <a:extLst>
                <a:ext uri="{FF2B5EF4-FFF2-40B4-BE49-F238E27FC236}">
                  <a16:creationId xmlns:a16="http://schemas.microsoft.com/office/drawing/2014/main" id="{1908E296-0A7C-547A-8445-F81032CE9574}"/>
                </a:ext>
              </a:extLst>
            </p:cNvPr>
            <p:cNvSpPr/>
            <p:nvPr/>
          </p:nvSpPr>
          <p:spPr>
            <a:xfrm>
              <a:off x="1004240" y="2275046"/>
              <a:ext cx="532946" cy="224333"/>
            </a:xfrm>
            <a:custGeom>
              <a:avLst/>
              <a:gdLst>
                <a:gd name="connsiteX0" fmla="*/ 0 w 532946"/>
                <a:gd name="connsiteY0" fmla="*/ 0 h 224333"/>
                <a:gd name="connsiteX1" fmla="*/ 19268 w 532946"/>
                <a:gd name="connsiteY1" fmla="*/ 0 h 224333"/>
                <a:gd name="connsiteX2" fmla="*/ 19268 w 532946"/>
                <a:gd name="connsiteY2" fmla="*/ 203949 h 224333"/>
                <a:gd name="connsiteX3" fmla="*/ 513679 w 532946"/>
                <a:gd name="connsiteY3" fmla="*/ 203949 h 224333"/>
                <a:gd name="connsiteX4" fmla="*/ 513679 w 532946"/>
                <a:gd name="connsiteY4" fmla="*/ 0 h 224333"/>
                <a:gd name="connsiteX5" fmla="*/ 532946 w 532946"/>
                <a:gd name="connsiteY5" fmla="*/ 0 h 224333"/>
                <a:gd name="connsiteX6" fmla="*/ 532946 w 532946"/>
                <a:gd name="connsiteY6" fmla="*/ 224333 h 224333"/>
                <a:gd name="connsiteX7" fmla="*/ 0 w 532946"/>
                <a:gd name="connsiteY7" fmla="*/ 224333 h 22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2946" h="224333">
                  <a:moveTo>
                    <a:pt x="0" y="0"/>
                  </a:moveTo>
                  <a:lnTo>
                    <a:pt x="19268" y="0"/>
                  </a:lnTo>
                  <a:lnTo>
                    <a:pt x="19268" y="203949"/>
                  </a:lnTo>
                  <a:lnTo>
                    <a:pt x="513679" y="203949"/>
                  </a:lnTo>
                  <a:lnTo>
                    <a:pt x="513679" y="0"/>
                  </a:lnTo>
                  <a:lnTo>
                    <a:pt x="532946" y="0"/>
                  </a:lnTo>
                  <a:lnTo>
                    <a:pt x="532946" y="224333"/>
                  </a:lnTo>
                  <a:lnTo>
                    <a:pt x="0" y="224333"/>
                  </a:lnTo>
                  <a:close/>
                </a:path>
              </a:pathLst>
            </a:custGeom>
            <a:solidFill>
              <a:srgbClr val="FF0000"/>
            </a:solidFill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noAutofit/>
            </a:bodyPr>
            <a:lstStyle/>
            <a:p>
              <a:pPr algn="ctr"/>
              <a:endParaRPr lang="fr-FR" sz="958">
                <a:solidFill>
                  <a:srgbClr val="FF0000"/>
                </a:solidFill>
              </a:endParaRPr>
            </a:p>
          </p:txBody>
        </p:sp>
      </p:grpSp>
      <p:grpSp>
        <p:nvGrpSpPr>
          <p:cNvPr id="226" name="Groupe 225">
            <a:extLst>
              <a:ext uri="{FF2B5EF4-FFF2-40B4-BE49-F238E27FC236}">
                <a16:creationId xmlns:a16="http://schemas.microsoft.com/office/drawing/2014/main" id="{7227A166-9C7C-4DEB-6A1F-F743FD4C1EDD}"/>
              </a:ext>
            </a:extLst>
          </p:cNvPr>
          <p:cNvGrpSpPr/>
          <p:nvPr/>
        </p:nvGrpSpPr>
        <p:grpSpPr>
          <a:xfrm>
            <a:off x="1399943" y="2999221"/>
            <a:ext cx="1178660" cy="832243"/>
            <a:chOff x="346464" y="2266752"/>
            <a:chExt cx="1476614" cy="1042626"/>
          </a:xfrm>
        </p:grpSpPr>
        <p:sp>
          <p:nvSpPr>
            <p:cNvPr id="227" name="ZoneTexte 226">
              <a:extLst>
                <a:ext uri="{FF2B5EF4-FFF2-40B4-BE49-F238E27FC236}">
                  <a16:creationId xmlns:a16="http://schemas.microsoft.com/office/drawing/2014/main" id="{FDBC27FC-297D-E307-7434-B0C4D4B5A4FF}"/>
                </a:ext>
              </a:extLst>
            </p:cNvPr>
            <p:cNvSpPr txBox="1"/>
            <p:nvPr/>
          </p:nvSpPr>
          <p:spPr>
            <a:xfrm>
              <a:off x="346464" y="2499378"/>
              <a:ext cx="1472657" cy="810000"/>
            </a:xfrm>
            <a:prstGeom prst="rect">
              <a:avLst/>
            </a:prstGeom>
            <a:noFill/>
            <a:ln w="6350">
              <a:solidFill>
                <a:schemeClr val="bg1">
                  <a:lumMod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958">
                  <a:latin typeface="Abadi" panose="020B0604020104020204" pitchFamily="34" charset="0"/>
                </a:rPr>
                <a:t>Le métreur réalise le métré sur site avec rendez-vous pétitionnaire</a:t>
              </a:r>
              <a:endParaRPr lang="fr-FR" sz="958" dirty="0">
                <a:latin typeface="Abadi" panose="020B0604020104020204" pitchFamily="34" charset="0"/>
              </a:endParaRPr>
            </a:p>
          </p:txBody>
        </p:sp>
        <p:sp>
          <p:nvSpPr>
            <p:cNvPr id="228" name="ZoneTexte 227">
              <a:extLst>
                <a:ext uri="{FF2B5EF4-FFF2-40B4-BE49-F238E27FC236}">
                  <a16:creationId xmlns:a16="http://schemas.microsoft.com/office/drawing/2014/main" id="{7B96936D-63B8-1948-62DC-D489CC3175C2}"/>
                </a:ext>
              </a:extLst>
            </p:cNvPr>
            <p:cNvSpPr txBox="1"/>
            <p:nvPr/>
          </p:nvSpPr>
          <p:spPr>
            <a:xfrm>
              <a:off x="346465" y="2283935"/>
              <a:ext cx="225035" cy="215443"/>
            </a:xfrm>
            <a:prstGeom prst="rect">
              <a:avLst/>
            </a:prstGeom>
            <a:noFill/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958">
                  <a:latin typeface="Abadi" panose="020B0604020104020204" pitchFamily="34" charset="0"/>
                </a:rPr>
                <a:t>#2</a:t>
              </a:r>
              <a:endParaRPr lang="fr-FR" sz="958" dirty="0">
                <a:latin typeface="Abadi" panose="020B0604020104020204" pitchFamily="34" charset="0"/>
              </a:endParaRPr>
            </a:p>
          </p:txBody>
        </p:sp>
        <p:sp>
          <p:nvSpPr>
            <p:cNvPr id="229" name="ZoneTexte 228">
              <a:extLst>
                <a:ext uri="{FF2B5EF4-FFF2-40B4-BE49-F238E27FC236}">
                  <a16:creationId xmlns:a16="http://schemas.microsoft.com/office/drawing/2014/main" id="{BF6DA3B5-225F-4879-BD5A-F79044E06B14}"/>
                </a:ext>
              </a:extLst>
            </p:cNvPr>
            <p:cNvSpPr txBox="1"/>
            <p:nvPr/>
          </p:nvSpPr>
          <p:spPr>
            <a:xfrm>
              <a:off x="595428" y="2266752"/>
              <a:ext cx="357072" cy="232627"/>
            </a:xfrm>
            <a:prstGeom prst="triangle">
              <a:avLst/>
            </a:prstGeom>
            <a:solidFill>
              <a:srgbClr val="FBFB05"/>
            </a:solidFill>
            <a:ln w="6350">
              <a:solidFill>
                <a:srgbClr val="FF0000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958" b="1">
                  <a:latin typeface="Abadi" panose="020B0604020104020204" pitchFamily="34" charset="0"/>
                </a:rPr>
                <a:t>1</a:t>
              </a:r>
              <a:endParaRPr lang="fr-FR" sz="958" b="1" dirty="0">
                <a:latin typeface="Abadi" panose="020B0604020104020204" pitchFamily="34" charset="0"/>
              </a:endParaRPr>
            </a:p>
          </p:txBody>
        </p:sp>
        <p:sp>
          <p:nvSpPr>
            <p:cNvPr id="230" name="Forme libre : forme 229">
              <a:extLst>
                <a:ext uri="{FF2B5EF4-FFF2-40B4-BE49-F238E27FC236}">
                  <a16:creationId xmlns:a16="http://schemas.microsoft.com/office/drawing/2014/main" id="{9A2F3925-43F2-637B-82A5-BD7ED65059A3}"/>
                </a:ext>
              </a:extLst>
            </p:cNvPr>
            <p:cNvSpPr/>
            <p:nvPr/>
          </p:nvSpPr>
          <p:spPr>
            <a:xfrm>
              <a:off x="1290132" y="2275046"/>
              <a:ext cx="532946" cy="224333"/>
            </a:xfrm>
            <a:custGeom>
              <a:avLst/>
              <a:gdLst>
                <a:gd name="connsiteX0" fmla="*/ 0 w 532946"/>
                <a:gd name="connsiteY0" fmla="*/ 0 h 224333"/>
                <a:gd name="connsiteX1" fmla="*/ 19268 w 532946"/>
                <a:gd name="connsiteY1" fmla="*/ 0 h 224333"/>
                <a:gd name="connsiteX2" fmla="*/ 19268 w 532946"/>
                <a:gd name="connsiteY2" fmla="*/ 203949 h 224333"/>
                <a:gd name="connsiteX3" fmla="*/ 513679 w 532946"/>
                <a:gd name="connsiteY3" fmla="*/ 203949 h 224333"/>
                <a:gd name="connsiteX4" fmla="*/ 513679 w 532946"/>
                <a:gd name="connsiteY4" fmla="*/ 0 h 224333"/>
                <a:gd name="connsiteX5" fmla="*/ 532946 w 532946"/>
                <a:gd name="connsiteY5" fmla="*/ 0 h 224333"/>
                <a:gd name="connsiteX6" fmla="*/ 532946 w 532946"/>
                <a:gd name="connsiteY6" fmla="*/ 224333 h 224333"/>
                <a:gd name="connsiteX7" fmla="*/ 0 w 532946"/>
                <a:gd name="connsiteY7" fmla="*/ 224333 h 22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2946" h="224333">
                  <a:moveTo>
                    <a:pt x="0" y="0"/>
                  </a:moveTo>
                  <a:lnTo>
                    <a:pt x="19268" y="0"/>
                  </a:lnTo>
                  <a:lnTo>
                    <a:pt x="19268" y="203949"/>
                  </a:lnTo>
                  <a:lnTo>
                    <a:pt x="513679" y="203949"/>
                  </a:lnTo>
                  <a:lnTo>
                    <a:pt x="513679" y="0"/>
                  </a:lnTo>
                  <a:lnTo>
                    <a:pt x="532946" y="0"/>
                  </a:lnTo>
                  <a:lnTo>
                    <a:pt x="532946" y="224333"/>
                  </a:lnTo>
                  <a:lnTo>
                    <a:pt x="0" y="224333"/>
                  </a:lnTo>
                  <a:close/>
                </a:path>
              </a:pathLst>
            </a:custGeom>
            <a:solidFill>
              <a:srgbClr val="FF0000"/>
            </a:solidFill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noAutofit/>
            </a:bodyPr>
            <a:lstStyle/>
            <a:p>
              <a:pPr algn="ctr"/>
              <a:endParaRPr lang="fr-FR" sz="958">
                <a:solidFill>
                  <a:srgbClr val="FF0000"/>
                </a:solidFill>
              </a:endParaRPr>
            </a:p>
          </p:txBody>
        </p:sp>
      </p:grpSp>
      <p:grpSp>
        <p:nvGrpSpPr>
          <p:cNvPr id="231" name="Groupe 230">
            <a:extLst>
              <a:ext uri="{FF2B5EF4-FFF2-40B4-BE49-F238E27FC236}">
                <a16:creationId xmlns:a16="http://schemas.microsoft.com/office/drawing/2014/main" id="{E0E6375D-E865-63AE-0D65-96D0580D39F4}"/>
              </a:ext>
            </a:extLst>
          </p:cNvPr>
          <p:cNvGrpSpPr/>
          <p:nvPr/>
        </p:nvGrpSpPr>
        <p:grpSpPr>
          <a:xfrm>
            <a:off x="2801909" y="2999221"/>
            <a:ext cx="950455" cy="832243"/>
            <a:chOff x="346465" y="2266752"/>
            <a:chExt cx="1190721" cy="1042626"/>
          </a:xfrm>
        </p:grpSpPr>
        <p:sp>
          <p:nvSpPr>
            <p:cNvPr id="232" name="ZoneTexte 231">
              <a:extLst>
                <a:ext uri="{FF2B5EF4-FFF2-40B4-BE49-F238E27FC236}">
                  <a16:creationId xmlns:a16="http://schemas.microsoft.com/office/drawing/2014/main" id="{78C3949E-EB52-266C-CCAD-252F8DC067B6}"/>
                </a:ext>
              </a:extLst>
            </p:cNvPr>
            <p:cNvSpPr txBox="1"/>
            <p:nvPr/>
          </p:nvSpPr>
          <p:spPr>
            <a:xfrm>
              <a:off x="346465" y="2499378"/>
              <a:ext cx="1190721" cy="810000"/>
            </a:xfrm>
            <a:prstGeom prst="rect">
              <a:avLst/>
            </a:prstGeom>
            <a:noFill/>
            <a:ln w="6350">
              <a:solidFill>
                <a:schemeClr val="bg1">
                  <a:lumMod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958">
                  <a:latin typeface="Abadi" panose="020B0604020104020204" pitchFamily="34" charset="0"/>
                </a:rPr>
                <a:t>Le technicien constitue le dossier.</a:t>
              </a:r>
              <a:endParaRPr lang="fr-FR" sz="958" dirty="0">
                <a:latin typeface="Abadi" panose="020B0604020104020204" pitchFamily="34" charset="0"/>
              </a:endParaRPr>
            </a:p>
          </p:txBody>
        </p:sp>
        <p:sp>
          <p:nvSpPr>
            <p:cNvPr id="233" name="ZoneTexte 232">
              <a:extLst>
                <a:ext uri="{FF2B5EF4-FFF2-40B4-BE49-F238E27FC236}">
                  <a16:creationId xmlns:a16="http://schemas.microsoft.com/office/drawing/2014/main" id="{96EE14E5-81BC-A544-C6A2-8F1D15DB6A9D}"/>
                </a:ext>
              </a:extLst>
            </p:cNvPr>
            <p:cNvSpPr txBox="1"/>
            <p:nvPr/>
          </p:nvSpPr>
          <p:spPr>
            <a:xfrm>
              <a:off x="346465" y="2283935"/>
              <a:ext cx="225035" cy="215443"/>
            </a:xfrm>
            <a:prstGeom prst="rect">
              <a:avLst/>
            </a:prstGeom>
            <a:noFill/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958">
                  <a:latin typeface="Abadi" panose="020B0604020104020204" pitchFamily="34" charset="0"/>
                </a:rPr>
                <a:t>#3</a:t>
              </a:r>
              <a:endParaRPr lang="fr-FR" sz="958" dirty="0">
                <a:latin typeface="Abadi" panose="020B0604020104020204" pitchFamily="34" charset="0"/>
              </a:endParaRPr>
            </a:p>
          </p:txBody>
        </p:sp>
        <p:sp>
          <p:nvSpPr>
            <p:cNvPr id="234" name="ZoneTexte 233">
              <a:extLst>
                <a:ext uri="{FF2B5EF4-FFF2-40B4-BE49-F238E27FC236}">
                  <a16:creationId xmlns:a16="http://schemas.microsoft.com/office/drawing/2014/main" id="{25F313D2-AAA4-7573-8D95-F2BC9CC60A10}"/>
                </a:ext>
              </a:extLst>
            </p:cNvPr>
            <p:cNvSpPr txBox="1"/>
            <p:nvPr/>
          </p:nvSpPr>
          <p:spPr>
            <a:xfrm>
              <a:off x="595428" y="2266752"/>
              <a:ext cx="357072" cy="232627"/>
            </a:xfrm>
            <a:prstGeom prst="triangle">
              <a:avLst/>
            </a:prstGeom>
            <a:solidFill>
              <a:srgbClr val="FBFB05"/>
            </a:solidFill>
            <a:ln w="6350">
              <a:solidFill>
                <a:srgbClr val="FF0000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958" b="1">
                  <a:latin typeface="Abadi" panose="020B0604020104020204" pitchFamily="34" charset="0"/>
                </a:rPr>
                <a:t>2</a:t>
              </a:r>
              <a:endParaRPr lang="fr-FR" sz="958" b="1" dirty="0">
                <a:latin typeface="Abadi" panose="020B0604020104020204" pitchFamily="34" charset="0"/>
              </a:endParaRPr>
            </a:p>
          </p:txBody>
        </p:sp>
        <p:sp>
          <p:nvSpPr>
            <p:cNvPr id="237" name="Forme libre : forme 236">
              <a:extLst>
                <a:ext uri="{FF2B5EF4-FFF2-40B4-BE49-F238E27FC236}">
                  <a16:creationId xmlns:a16="http://schemas.microsoft.com/office/drawing/2014/main" id="{8A8E4783-B43C-7439-202C-AB07877DB72E}"/>
                </a:ext>
              </a:extLst>
            </p:cNvPr>
            <p:cNvSpPr/>
            <p:nvPr/>
          </p:nvSpPr>
          <p:spPr>
            <a:xfrm>
              <a:off x="1004240" y="2275046"/>
              <a:ext cx="532946" cy="224333"/>
            </a:xfrm>
            <a:custGeom>
              <a:avLst/>
              <a:gdLst>
                <a:gd name="connsiteX0" fmla="*/ 0 w 532946"/>
                <a:gd name="connsiteY0" fmla="*/ 0 h 224333"/>
                <a:gd name="connsiteX1" fmla="*/ 19268 w 532946"/>
                <a:gd name="connsiteY1" fmla="*/ 0 h 224333"/>
                <a:gd name="connsiteX2" fmla="*/ 19268 w 532946"/>
                <a:gd name="connsiteY2" fmla="*/ 203949 h 224333"/>
                <a:gd name="connsiteX3" fmla="*/ 513679 w 532946"/>
                <a:gd name="connsiteY3" fmla="*/ 203949 h 224333"/>
                <a:gd name="connsiteX4" fmla="*/ 513679 w 532946"/>
                <a:gd name="connsiteY4" fmla="*/ 0 h 224333"/>
                <a:gd name="connsiteX5" fmla="*/ 532946 w 532946"/>
                <a:gd name="connsiteY5" fmla="*/ 0 h 224333"/>
                <a:gd name="connsiteX6" fmla="*/ 532946 w 532946"/>
                <a:gd name="connsiteY6" fmla="*/ 224333 h 224333"/>
                <a:gd name="connsiteX7" fmla="*/ 0 w 532946"/>
                <a:gd name="connsiteY7" fmla="*/ 224333 h 22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2946" h="224333">
                  <a:moveTo>
                    <a:pt x="0" y="0"/>
                  </a:moveTo>
                  <a:lnTo>
                    <a:pt x="19268" y="0"/>
                  </a:lnTo>
                  <a:lnTo>
                    <a:pt x="19268" y="203949"/>
                  </a:lnTo>
                  <a:lnTo>
                    <a:pt x="513679" y="203949"/>
                  </a:lnTo>
                  <a:lnTo>
                    <a:pt x="513679" y="0"/>
                  </a:lnTo>
                  <a:lnTo>
                    <a:pt x="532946" y="0"/>
                  </a:lnTo>
                  <a:lnTo>
                    <a:pt x="532946" y="224333"/>
                  </a:lnTo>
                  <a:lnTo>
                    <a:pt x="0" y="224333"/>
                  </a:lnTo>
                  <a:close/>
                </a:path>
              </a:pathLst>
            </a:custGeom>
            <a:solidFill>
              <a:srgbClr val="FF0000"/>
            </a:solidFill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noAutofit/>
            </a:bodyPr>
            <a:lstStyle/>
            <a:p>
              <a:pPr algn="ctr"/>
              <a:endParaRPr lang="fr-FR" sz="958">
                <a:solidFill>
                  <a:srgbClr val="FF0000"/>
                </a:solidFill>
              </a:endParaRPr>
            </a:p>
          </p:txBody>
        </p:sp>
      </p:grpSp>
      <p:grpSp>
        <p:nvGrpSpPr>
          <p:cNvPr id="238" name="Groupe 237">
            <a:extLst>
              <a:ext uri="{FF2B5EF4-FFF2-40B4-BE49-F238E27FC236}">
                <a16:creationId xmlns:a16="http://schemas.microsoft.com/office/drawing/2014/main" id="{BCDB871E-C1C9-073A-0CF7-335361722EFD}"/>
              </a:ext>
            </a:extLst>
          </p:cNvPr>
          <p:cNvGrpSpPr/>
          <p:nvPr/>
        </p:nvGrpSpPr>
        <p:grpSpPr>
          <a:xfrm>
            <a:off x="5421702" y="4037722"/>
            <a:ext cx="950455" cy="832243"/>
            <a:chOff x="346465" y="2266752"/>
            <a:chExt cx="1190721" cy="1042626"/>
          </a:xfrm>
        </p:grpSpPr>
        <p:sp>
          <p:nvSpPr>
            <p:cNvPr id="239" name="ZoneTexte 238">
              <a:extLst>
                <a:ext uri="{FF2B5EF4-FFF2-40B4-BE49-F238E27FC236}">
                  <a16:creationId xmlns:a16="http://schemas.microsoft.com/office/drawing/2014/main" id="{17217D5C-6F5E-FE7A-7923-C27B0FC592AF}"/>
                </a:ext>
              </a:extLst>
            </p:cNvPr>
            <p:cNvSpPr txBox="1"/>
            <p:nvPr/>
          </p:nvSpPr>
          <p:spPr>
            <a:xfrm>
              <a:off x="346465" y="2499378"/>
              <a:ext cx="1190721" cy="810000"/>
            </a:xfrm>
            <a:prstGeom prst="rect">
              <a:avLst/>
            </a:prstGeom>
            <a:noFill/>
            <a:ln w="6350">
              <a:solidFill>
                <a:schemeClr val="bg1">
                  <a:lumMod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958">
                  <a:latin typeface="Abadi" panose="020B0604020104020204" pitchFamily="34" charset="0"/>
                </a:rPr>
                <a:t>Le technicien finalise le dossier</a:t>
              </a:r>
              <a:endParaRPr lang="fr-FR" sz="958" dirty="0">
                <a:latin typeface="Abadi" panose="020B0604020104020204" pitchFamily="34" charset="0"/>
              </a:endParaRPr>
            </a:p>
          </p:txBody>
        </p:sp>
        <p:sp>
          <p:nvSpPr>
            <p:cNvPr id="242" name="ZoneTexte 241">
              <a:extLst>
                <a:ext uri="{FF2B5EF4-FFF2-40B4-BE49-F238E27FC236}">
                  <a16:creationId xmlns:a16="http://schemas.microsoft.com/office/drawing/2014/main" id="{89B483B2-F613-515D-2010-AA3D680048BE}"/>
                </a:ext>
              </a:extLst>
            </p:cNvPr>
            <p:cNvSpPr txBox="1"/>
            <p:nvPr/>
          </p:nvSpPr>
          <p:spPr>
            <a:xfrm>
              <a:off x="346465" y="2283935"/>
              <a:ext cx="225035" cy="215443"/>
            </a:xfrm>
            <a:prstGeom prst="rect">
              <a:avLst/>
            </a:prstGeom>
            <a:noFill/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958">
                  <a:latin typeface="Abadi" panose="020B0604020104020204" pitchFamily="34" charset="0"/>
                </a:rPr>
                <a:t>#6</a:t>
              </a:r>
              <a:endParaRPr lang="fr-FR" sz="958" dirty="0">
                <a:latin typeface="Abadi" panose="020B0604020104020204" pitchFamily="34" charset="0"/>
              </a:endParaRPr>
            </a:p>
          </p:txBody>
        </p:sp>
        <p:sp>
          <p:nvSpPr>
            <p:cNvPr id="244" name="ZoneTexte 243">
              <a:extLst>
                <a:ext uri="{FF2B5EF4-FFF2-40B4-BE49-F238E27FC236}">
                  <a16:creationId xmlns:a16="http://schemas.microsoft.com/office/drawing/2014/main" id="{F5DEC809-CA55-5B45-DA6A-404FBEE75803}"/>
                </a:ext>
              </a:extLst>
            </p:cNvPr>
            <p:cNvSpPr txBox="1"/>
            <p:nvPr/>
          </p:nvSpPr>
          <p:spPr>
            <a:xfrm>
              <a:off x="595428" y="2266752"/>
              <a:ext cx="357072" cy="232627"/>
            </a:xfrm>
            <a:prstGeom prst="triangle">
              <a:avLst/>
            </a:prstGeom>
            <a:solidFill>
              <a:srgbClr val="FBFB05"/>
            </a:solidFill>
            <a:ln w="6350">
              <a:solidFill>
                <a:srgbClr val="FF0000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718" b="1">
                  <a:latin typeface="Abadi" panose="020B0604020104020204" pitchFamily="34" charset="0"/>
                </a:rPr>
                <a:t>10</a:t>
              </a:r>
              <a:endParaRPr lang="fr-FR" sz="718" b="1" dirty="0">
                <a:latin typeface="Abadi" panose="020B0604020104020204" pitchFamily="34" charset="0"/>
              </a:endParaRPr>
            </a:p>
          </p:txBody>
        </p:sp>
        <p:sp>
          <p:nvSpPr>
            <p:cNvPr id="245" name="Forme libre : forme 244">
              <a:extLst>
                <a:ext uri="{FF2B5EF4-FFF2-40B4-BE49-F238E27FC236}">
                  <a16:creationId xmlns:a16="http://schemas.microsoft.com/office/drawing/2014/main" id="{58CC5A56-9B95-BD57-E91C-571CBD49FA23}"/>
                </a:ext>
              </a:extLst>
            </p:cNvPr>
            <p:cNvSpPr/>
            <p:nvPr/>
          </p:nvSpPr>
          <p:spPr>
            <a:xfrm>
              <a:off x="1004240" y="2275046"/>
              <a:ext cx="532946" cy="224333"/>
            </a:xfrm>
            <a:custGeom>
              <a:avLst/>
              <a:gdLst>
                <a:gd name="connsiteX0" fmla="*/ 0 w 532946"/>
                <a:gd name="connsiteY0" fmla="*/ 0 h 224333"/>
                <a:gd name="connsiteX1" fmla="*/ 19268 w 532946"/>
                <a:gd name="connsiteY1" fmla="*/ 0 h 224333"/>
                <a:gd name="connsiteX2" fmla="*/ 19268 w 532946"/>
                <a:gd name="connsiteY2" fmla="*/ 203949 h 224333"/>
                <a:gd name="connsiteX3" fmla="*/ 513679 w 532946"/>
                <a:gd name="connsiteY3" fmla="*/ 203949 h 224333"/>
                <a:gd name="connsiteX4" fmla="*/ 513679 w 532946"/>
                <a:gd name="connsiteY4" fmla="*/ 0 h 224333"/>
                <a:gd name="connsiteX5" fmla="*/ 532946 w 532946"/>
                <a:gd name="connsiteY5" fmla="*/ 0 h 224333"/>
                <a:gd name="connsiteX6" fmla="*/ 532946 w 532946"/>
                <a:gd name="connsiteY6" fmla="*/ 224333 h 224333"/>
                <a:gd name="connsiteX7" fmla="*/ 0 w 532946"/>
                <a:gd name="connsiteY7" fmla="*/ 224333 h 22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2946" h="224333">
                  <a:moveTo>
                    <a:pt x="0" y="0"/>
                  </a:moveTo>
                  <a:lnTo>
                    <a:pt x="19268" y="0"/>
                  </a:lnTo>
                  <a:lnTo>
                    <a:pt x="19268" y="203949"/>
                  </a:lnTo>
                  <a:lnTo>
                    <a:pt x="513679" y="203949"/>
                  </a:lnTo>
                  <a:lnTo>
                    <a:pt x="513679" y="0"/>
                  </a:lnTo>
                  <a:lnTo>
                    <a:pt x="532946" y="0"/>
                  </a:lnTo>
                  <a:lnTo>
                    <a:pt x="532946" y="224333"/>
                  </a:lnTo>
                  <a:lnTo>
                    <a:pt x="0" y="224333"/>
                  </a:lnTo>
                  <a:close/>
                </a:path>
              </a:pathLst>
            </a:custGeom>
            <a:solidFill>
              <a:srgbClr val="FF0000"/>
            </a:solidFill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noAutofit/>
            </a:bodyPr>
            <a:lstStyle/>
            <a:p>
              <a:pPr algn="ctr"/>
              <a:endParaRPr lang="fr-FR" sz="958">
                <a:solidFill>
                  <a:srgbClr val="FF0000"/>
                </a:solidFill>
              </a:endParaRPr>
            </a:p>
          </p:txBody>
        </p:sp>
      </p:grpSp>
      <p:grpSp>
        <p:nvGrpSpPr>
          <p:cNvPr id="248" name="Groupe 247">
            <a:extLst>
              <a:ext uri="{FF2B5EF4-FFF2-40B4-BE49-F238E27FC236}">
                <a16:creationId xmlns:a16="http://schemas.microsoft.com/office/drawing/2014/main" id="{C93AEB7E-AC66-04EF-FD74-A37642DC7DF0}"/>
              </a:ext>
            </a:extLst>
          </p:cNvPr>
          <p:cNvGrpSpPr/>
          <p:nvPr/>
        </p:nvGrpSpPr>
        <p:grpSpPr>
          <a:xfrm>
            <a:off x="5424938" y="2999221"/>
            <a:ext cx="950455" cy="832243"/>
            <a:chOff x="346465" y="2266752"/>
            <a:chExt cx="1190721" cy="1042626"/>
          </a:xfrm>
        </p:grpSpPr>
        <p:sp>
          <p:nvSpPr>
            <p:cNvPr id="249" name="ZoneTexte 248">
              <a:extLst>
                <a:ext uri="{FF2B5EF4-FFF2-40B4-BE49-F238E27FC236}">
                  <a16:creationId xmlns:a16="http://schemas.microsoft.com/office/drawing/2014/main" id="{125E6884-330B-B9FC-BC47-F1565B26025D}"/>
                </a:ext>
              </a:extLst>
            </p:cNvPr>
            <p:cNvSpPr txBox="1"/>
            <p:nvPr/>
          </p:nvSpPr>
          <p:spPr>
            <a:xfrm>
              <a:off x="346465" y="2499378"/>
              <a:ext cx="1190721" cy="810000"/>
            </a:xfrm>
            <a:prstGeom prst="rect">
              <a:avLst/>
            </a:prstGeom>
            <a:noFill/>
            <a:ln w="6350">
              <a:solidFill>
                <a:schemeClr val="bg1">
                  <a:lumMod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958">
                  <a:latin typeface="Abadi" panose="020B0604020104020204" pitchFamily="34" charset="0"/>
                </a:rPr>
                <a:t>Le prestataire fournit le chiffrage du terrassement</a:t>
              </a:r>
              <a:endParaRPr lang="fr-FR" sz="958" dirty="0">
                <a:latin typeface="Abadi" panose="020B0604020104020204" pitchFamily="34" charset="0"/>
              </a:endParaRPr>
            </a:p>
          </p:txBody>
        </p:sp>
        <p:sp>
          <p:nvSpPr>
            <p:cNvPr id="250" name="ZoneTexte 249">
              <a:extLst>
                <a:ext uri="{FF2B5EF4-FFF2-40B4-BE49-F238E27FC236}">
                  <a16:creationId xmlns:a16="http://schemas.microsoft.com/office/drawing/2014/main" id="{7E00D2B2-428D-1D44-CB9A-B8F9CC2F598D}"/>
                </a:ext>
              </a:extLst>
            </p:cNvPr>
            <p:cNvSpPr txBox="1"/>
            <p:nvPr/>
          </p:nvSpPr>
          <p:spPr>
            <a:xfrm>
              <a:off x="346465" y="2283935"/>
              <a:ext cx="225035" cy="215443"/>
            </a:xfrm>
            <a:prstGeom prst="rect">
              <a:avLst/>
            </a:prstGeom>
            <a:noFill/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958">
                  <a:latin typeface="Abadi" panose="020B0604020104020204" pitchFamily="34" charset="0"/>
                </a:rPr>
                <a:t>#5</a:t>
              </a:r>
              <a:endParaRPr lang="fr-FR" sz="958" dirty="0">
                <a:latin typeface="Abadi" panose="020B0604020104020204" pitchFamily="34" charset="0"/>
              </a:endParaRPr>
            </a:p>
          </p:txBody>
        </p:sp>
        <p:sp>
          <p:nvSpPr>
            <p:cNvPr id="251" name="ZoneTexte 250">
              <a:extLst>
                <a:ext uri="{FF2B5EF4-FFF2-40B4-BE49-F238E27FC236}">
                  <a16:creationId xmlns:a16="http://schemas.microsoft.com/office/drawing/2014/main" id="{E92900C6-4CC6-0CDE-19F9-E0B61E595B9B}"/>
                </a:ext>
              </a:extLst>
            </p:cNvPr>
            <p:cNvSpPr txBox="1"/>
            <p:nvPr/>
          </p:nvSpPr>
          <p:spPr>
            <a:xfrm>
              <a:off x="595428" y="2266752"/>
              <a:ext cx="357072" cy="232627"/>
            </a:xfrm>
            <a:prstGeom prst="triangle">
              <a:avLst/>
            </a:prstGeom>
            <a:solidFill>
              <a:srgbClr val="FBFB05"/>
            </a:solidFill>
            <a:ln w="6350">
              <a:solidFill>
                <a:srgbClr val="FF0000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718" b="1">
                  <a:latin typeface="Abadi" panose="020B0604020104020204" pitchFamily="34" charset="0"/>
                </a:rPr>
                <a:t>22</a:t>
              </a:r>
              <a:endParaRPr lang="fr-FR" sz="718" b="1" dirty="0">
                <a:latin typeface="Abadi" panose="020B0604020104020204" pitchFamily="34" charset="0"/>
              </a:endParaRPr>
            </a:p>
          </p:txBody>
        </p:sp>
        <p:sp>
          <p:nvSpPr>
            <p:cNvPr id="252" name="Forme libre : forme 251">
              <a:extLst>
                <a:ext uri="{FF2B5EF4-FFF2-40B4-BE49-F238E27FC236}">
                  <a16:creationId xmlns:a16="http://schemas.microsoft.com/office/drawing/2014/main" id="{E7235EF4-C5A3-3859-BDBC-519C0D8DD1CF}"/>
                </a:ext>
              </a:extLst>
            </p:cNvPr>
            <p:cNvSpPr/>
            <p:nvPr/>
          </p:nvSpPr>
          <p:spPr>
            <a:xfrm>
              <a:off x="1004240" y="2275046"/>
              <a:ext cx="532946" cy="224333"/>
            </a:xfrm>
            <a:custGeom>
              <a:avLst/>
              <a:gdLst>
                <a:gd name="connsiteX0" fmla="*/ 0 w 532946"/>
                <a:gd name="connsiteY0" fmla="*/ 0 h 224333"/>
                <a:gd name="connsiteX1" fmla="*/ 19268 w 532946"/>
                <a:gd name="connsiteY1" fmla="*/ 0 h 224333"/>
                <a:gd name="connsiteX2" fmla="*/ 19268 w 532946"/>
                <a:gd name="connsiteY2" fmla="*/ 203949 h 224333"/>
                <a:gd name="connsiteX3" fmla="*/ 513679 w 532946"/>
                <a:gd name="connsiteY3" fmla="*/ 203949 h 224333"/>
                <a:gd name="connsiteX4" fmla="*/ 513679 w 532946"/>
                <a:gd name="connsiteY4" fmla="*/ 0 h 224333"/>
                <a:gd name="connsiteX5" fmla="*/ 532946 w 532946"/>
                <a:gd name="connsiteY5" fmla="*/ 0 h 224333"/>
                <a:gd name="connsiteX6" fmla="*/ 532946 w 532946"/>
                <a:gd name="connsiteY6" fmla="*/ 224333 h 224333"/>
                <a:gd name="connsiteX7" fmla="*/ 0 w 532946"/>
                <a:gd name="connsiteY7" fmla="*/ 224333 h 22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2946" h="224333">
                  <a:moveTo>
                    <a:pt x="0" y="0"/>
                  </a:moveTo>
                  <a:lnTo>
                    <a:pt x="19268" y="0"/>
                  </a:lnTo>
                  <a:lnTo>
                    <a:pt x="19268" y="203949"/>
                  </a:lnTo>
                  <a:lnTo>
                    <a:pt x="513679" y="203949"/>
                  </a:lnTo>
                  <a:lnTo>
                    <a:pt x="513679" y="0"/>
                  </a:lnTo>
                  <a:lnTo>
                    <a:pt x="532946" y="0"/>
                  </a:lnTo>
                  <a:lnTo>
                    <a:pt x="532946" y="224333"/>
                  </a:lnTo>
                  <a:lnTo>
                    <a:pt x="0" y="224333"/>
                  </a:lnTo>
                  <a:close/>
                </a:path>
              </a:pathLst>
            </a:custGeom>
            <a:solidFill>
              <a:srgbClr val="FF0000"/>
            </a:solidFill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noAutofit/>
            </a:bodyPr>
            <a:lstStyle/>
            <a:p>
              <a:pPr algn="ctr"/>
              <a:endParaRPr lang="fr-FR" sz="958">
                <a:solidFill>
                  <a:srgbClr val="FF0000"/>
                </a:solidFill>
              </a:endParaRPr>
            </a:p>
          </p:txBody>
        </p:sp>
      </p:grpSp>
      <p:grpSp>
        <p:nvGrpSpPr>
          <p:cNvPr id="254" name="Groupe 253">
            <a:extLst>
              <a:ext uri="{FF2B5EF4-FFF2-40B4-BE49-F238E27FC236}">
                <a16:creationId xmlns:a16="http://schemas.microsoft.com/office/drawing/2014/main" id="{756021F0-FB12-292A-53B2-B3B7E73572DF}"/>
              </a:ext>
            </a:extLst>
          </p:cNvPr>
          <p:cNvGrpSpPr/>
          <p:nvPr/>
        </p:nvGrpSpPr>
        <p:grpSpPr>
          <a:xfrm>
            <a:off x="223022" y="4037722"/>
            <a:ext cx="950455" cy="832243"/>
            <a:chOff x="346465" y="2266752"/>
            <a:chExt cx="1190721" cy="1042626"/>
          </a:xfrm>
        </p:grpSpPr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185B168A-A9B3-D919-D1E0-ACC9B312EB3A}"/>
                </a:ext>
              </a:extLst>
            </p:cNvPr>
            <p:cNvSpPr txBox="1"/>
            <p:nvPr/>
          </p:nvSpPr>
          <p:spPr>
            <a:xfrm>
              <a:off x="346465" y="2499378"/>
              <a:ext cx="1190721" cy="810000"/>
            </a:xfrm>
            <a:prstGeom prst="rect">
              <a:avLst/>
            </a:prstGeom>
            <a:noFill/>
            <a:ln w="6350">
              <a:solidFill>
                <a:schemeClr val="bg1">
                  <a:lumMod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958">
                  <a:latin typeface="Abadi" panose="020B0604020104020204" pitchFamily="34" charset="0"/>
                </a:rPr>
                <a:t>La secrétaire envoie le devis au pétitionnaire</a:t>
              </a:r>
              <a:endParaRPr lang="fr-FR" sz="958" dirty="0">
                <a:latin typeface="Abadi" panose="020B0604020104020204" pitchFamily="34" charset="0"/>
              </a:endParaRP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AA95419F-2A13-E5A4-5CCB-3A0A4A0D9B2A}"/>
                </a:ext>
              </a:extLst>
            </p:cNvPr>
            <p:cNvSpPr txBox="1"/>
            <p:nvPr/>
          </p:nvSpPr>
          <p:spPr>
            <a:xfrm>
              <a:off x="346465" y="2283935"/>
              <a:ext cx="225035" cy="215443"/>
            </a:xfrm>
            <a:prstGeom prst="rect">
              <a:avLst/>
            </a:prstGeom>
            <a:noFill/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718">
                  <a:latin typeface="Abadi" panose="020B0604020104020204" pitchFamily="34" charset="0"/>
                </a:rPr>
                <a:t>#10</a:t>
              </a:r>
              <a:endParaRPr lang="fr-FR" sz="718" dirty="0">
                <a:latin typeface="Abadi" panose="020B0604020104020204" pitchFamily="34" charset="0"/>
              </a:endParaRP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D10AB654-9C14-E75E-5E87-610E401C4BEE}"/>
                </a:ext>
              </a:extLst>
            </p:cNvPr>
            <p:cNvSpPr txBox="1"/>
            <p:nvPr/>
          </p:nvSpPr>
          <p:spPr>
            <a:xfrm>
              <a:off x="595428" y="2266752"/>
              <a:ext cx="357072" cy="232627"/>
            </a:xfrm>
            <a:prstGeom prst="triangle">
              <a:avLst/>
            </a:prstGeom>
            <a:solidFill>
              <a:srgbClr val="FBFB05"/>
            </a:solidFill>
            <a:ln w="6350">
              <a:solidFill>
                <a:srgbClr val="FF0000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958" b="1">
                  <a:latin typeface="Abadi" panose="020B0604020104020204" pitchFamily="34" charset="0"/>
                </a:rPr>
                <a:t>0</a:t>
              </a:r>
              <a:endParaRPr lang="fr-FR" sz="958" b="1" dirty="0">
                <a:latin typeface="Abadi" panose="020B0604020104020204" pitchFamily="34" charset="0"/>
              </a:endParaRPr>
            </a:p>
          </p:txBody>
        </p:sp>
        <p:sp>
          <p:nvSpPr>
            <p:cNvPr id="37" name="Forme libre : forme 36">
              <a:extLst>
                <a:ext uri="{FF2B5EF4-FFF2-40B4-BE49-F238E27FC236}">
                  <a16:creationId xmlns:a16="http://schemas.microsoft.com/office/drawing/2014/main" id="{9D1AA95C-B949-D78B-2471-DCBCA0CEA92C}"/>
                </a:ext>
              </a:extLst>
            </p:cNvPr>
            <p:cNvSpPr/>
            <p:nvPr/>
          </p:nvSpPr>
          <p:spPr>
            <a:xfrm>
              <a:off x="1004240" y="2275046"/>
              <a:ext cx="532946" cy="224333"/>
            </a:xfrm>
            <a:custGeom>
              <a:avLst/>
              <a:gdLst>
                <a:gd name="connsiteX0" fmla="*/ 0 w 532946"/>
                <a:gd name="connsiteY0" fmla="*/ 0 h 224333"/>
                <a:gd name="connsiteX1" fmla="*/ 19268 w 532946"/>
                <a:gd name="connsiteY1" fmla="*/ 0 h 224333"/>
                <a:gd name="connsiteX2" fmla="*/ 19268 w 532946"/>
                <a:gd name="connsiteY2" fmla="*/ 203949 h 224333"/>
                <a:gd name="connsiteX3" fmla="*/ 513679 w 532946"/>
                <a:gd name="connsiteY3" fmla="*/ 203949 h 224333"/>
                <a:gd name="connsiteX4" fmla="*/ 513679 w 532946"/>
                <a:gd name="connsiteY4" fmla="*/ 0 h 224333"/>
                <a:gd name="connsiteX5" fmla="*/ 532946 w 532946"/>
                <a:gd name="connsiteY5" fmla="*/ 0 h 224333"/>
                <a:gd name="connsiteX6" fmla="*/ 532946 w 532946"/>
                <a:gd name="connsiteY6" fmla="*/ 224333 h 224333"/>
                <a:gd name="connsiteX7" fmla="*/ 0 w 532946"/>
                <a:gd name="connsiteY7" fmla="*/ 224333 h 22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2946" h="224333">
                  <a:moveTo>
                    <a:pt x="0" y="0"/>
                  </a:moveTo>
                  <a:lnTo>
                    <a:pt x="19268" y="0"/>
                  </a:lnTo>
                  <a:lnTo>
                    <a:pt x="19268" y="203949"/>
                  </a:lnTo>
                  <a:lnTo>
                    <a:pt x="513679" y="203949"/>
                  </a:lnTo>
                  <a:lnTo>
                    <a:pt x="513679" y="0"/>
                  </a:lnTo>
                  <a:lnTo>
                    <a:pt x="532946" y="0"/>
                  </a:lnTo>
                  <a:lnTo>
                    <a:pt x="532946" y="224333"/>
                  </a:lnTo>
                  <a:lnTo>
                    <a:pt x="0" y="224333"/>
                  </a:lnTo>
                  <a:close/>
                </a:path>
              </a:pathLst>
            </a:custGeom>
            <a:solidFill>
              <a:srgbClr val="FF0000"/>
            </a:solidFill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noAutofit/>
            </a:bodyPr>
            <a:lstStyle/>
            <a:p>
              <a:pPr algn="ctr"/>
              <a:endParaRPr lang="fr-FR" sz="958">
                <a:solidFill>
                  <a:srgbClr val="FF0000"/>
                </a:solidFill>
              </a:endParaRPr>
            </a:p>
          </p:txBody>
        </p:sp>
      </p:grp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BF90685B-C7F5-D2A6-CAA4-12BF5D86B010}"/>
              </a:ext>
            </a:extLst>
          </p:cNvPr>
          <p:cNvGrpSpPr/>
          <p:nvPr/>
        </p:nvGrpSpPr>
        <p:grpSpPr>
          <a:xfrm>
            <a:off x="1397475" y="4037723"/>
            <a:ext cx="1193512" cy="917915"/>
            <a:chOff x="346464" y="2266752"/>
            <a:chExt cx="1495220" cy="1149954"/>
          </a:xfrm>
        </p:grpSpPr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B38E877C-864E-8514-6523-57EAD660D4C0}"/>
                </a:ext>
              </a:extLst>
            </p:cNvPr>
            <p:cNvSpPr txBox="1"/>
            <p:nvPr/>
          </p:nvSpPr>
          <p:spPr>
            <a:xfrm>
              <a:off x="346464" y="2499376"/>
              <a:ext cx="1495220" cy="917330"/>
            </a:xfrm>
            <a:prstGeom prst="rect">
              <a:avLst/>
            </a:prstGeom>
            <a:noFill/>
            <a:ln w="6350">
              <a:solidFill>
                <a:schemeClr val="bg1">
                  <a:lumMod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958">
                  <a:latin typeface="Abadi" panose="020B0604020104020204" pitchFamily="34" charset="0"/>
                </a:rPr>
                <a:t>Si devis &gt;3000€, le responsable de service signe, sinon, le responsable d’équipe signe.</a:t>
              </a:r>
              <a:endParaRPr lang="fr-FR" sz="958" dirty="0">
                <a:latin typeface="Abadi" panose="020B0604020104020204" pitchFamily="34" charset="0"/>
              </a:endParaRPr>
            </a:p>
          </p:txBody>
        </p:sp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9CB50983-492C-0FB8-05A0-236673C6B914}"/>
                </a:ext>
              </a:extLst>
            </p:cNvPr>
            <p:cNvSpPr txBox="1"/>
            <p:nvPr/>
          </p:nvSpPr>
          <p:spPr>
            <a:xfrm>
              <a:off x="346465" y="2283935"/>
              <a:ext cx="225035" cy="215443"/>
            </a:xfrm>
            <a:prstGeom prst="rect">
              <a:avLst/>
            </a:prstGeom>
            <a:noFill/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958">
                  <a:latin typeface="Abadi" panose="020B0604020104020204" pitchFamily="34" charset="0"/>
                </a:rPr>
                <a:t>#9</a:t>
              </a:r>
              <a:endParaRPr lang="fr-FR" sz="958" dirty="0">
                <a:latin typeface="Abadi" panose="020B0604020104020204" pitchFamily="34" charset="0"/>
              </a:endParaRPr>
            </a:p>
          </p:txBody>
        </p:sp>
        <p:sp>
          <p:nvSpPr>
            <p:cNvPr id="47" name="ZoneTexte 46">
              <a:extLst>
                <a:ext uri="{FF2B5EF4-FFF2-40B4-BE49-F238E27FC236}">
                  <a16:creationId xmlns:a16="http://schemas.microsoft.com/office/drawing/2014/main" id="{AEE3DE3E-9B68-CD2B-8366-68475BAAFDD6}"/>
                </a:ext>
              </a:extLst>
            </p:cNvPr>
            <p:cNvSpPr txBox="1"/>
            <p:nvPr/>
          </p:nvSpPr>
          <p:spPr>
            <a:xfrm>
              <a:off x="595428" y="2266752"/>
              <a:ext cx="357072" cy="232627"/>
            </a:xfrm>
            <a:prstGeom prst="triangle">
              <a:avLst/>
            </a:prstGeom>
            <a:solidFill>
              <a:srgbClr val="FBFB05"/>
            </a:solidFill>
            <a:ln w="6350">
              <a:solidFill>
                <a:srgbClr val="FF0000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958" b="1">
                  <a:latin typeface="Abadi" panose="020B0604020104020204" pitchFamily="34" charset="0"/>
                </a:rPr>
                <a:t>1</a:t>
              </a:r>
              <a:endParaRPr lang="fr-FR" sz="958" b="1" dirty="0">
                <a:latin typeface="Abadi" panose="020B0604020104020204" pitchFamily="34" charset="0"/>
              </a:endParaRPr>
            </a:p>
          </p:txBody>
        </p:sp>
        <p:sp>
          <p:nvSpPr>
            <p:cNvPr id="48" name="Forme libre : forme 47">
              <a:extLst>
                <a:ext uri="{FF2B5EF4-FFF2-40B4-BE49-F238E27FC236}">
                  <a16:creationId xmlns:a16="http://schemas.microsoft.com/office/drawing/2014/main" id="{1F7044FA-DB22-927F-36EC-6F47E4535505}"/>
                </a:ext>
              </a:extLst>
            </p:cNvPr>
            <p:cNvSpPr/>
            <p:nvPr/>
          </p:nvSpPr>
          <p:spPr>
            <a:xfrm>
              <a:off x="1293224" y="2275045"/>
              <a:ext cx="532946" cy="224332"/>
            </a:xfrm>
            <a:custGeom>
              <a:avLst/>
              <a:gdLst>
                <a:gd name="connsiteX0" fmla="*/ 0 w 532946"/>
                <a:gd name="connsiteY0" fmla="*/ 0 h 224333"/>
                <a:gd name="connsiteX1" fmla="*/ 19268 w 532946"/>
                <a:gd name="connsiteY1" fmla="*/ 0 h 224333"/>
                <a:gd name="connsiteX2" fmla="*/ 19268 w 532946"/>
                <a:gd name="connsiteY2" fmla="*/ 203949 h 224333"/>
                <a:gd name="connsiteX3" fmla="*/ 513679 w 532946"/>
                <a:gd name="connsiteY3" fmla="*/ 203949 h 224333"/>
                <a:gd name="connsiteX4" fmla="*/ 513679 w 532946"/>
                <a:gd name="connsiteY4" fmla="*/ 0 h 224333"/>
                <a:gd name="connsiteX5" fmla="*/ 532946 w 532946"/>
                <a:gd name="connsiteY5" fmla="*/ 0 h 224333"/>
                <a:gd name="connsiteX6" fmla="*/ 532946 w 532946"/>
                <a:gd name="connsiteY6" fmla="*/ 224333 h 224333"/>
                <a:gd name="connsiteX7" fmla="*/ 0 w 532946"/>
                <a:gd name="connsiteY7" fmla="*/ 224333 h 22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2946" h="224333">
                  <a:moveTo>
                    <a:pt x="0" y="0"/>
                  </a:moveTo>
                  <a:lnTo>
                    <a:pt x="19268" y="0"/>
                  </a:lnTo>
                  <a:lnTo>
                    <a:pt x="19268" y="203949"/>
                  </a:lnTo>
                  <a:lnTo>
                    <a:pt x="513679" y="203949"/>
                  </a:lnTo>
                  <a:lnTo>
                    <a:pt x="513679" y="0"/>
                  </a:lnTo>
                  <a:lnTo>
                    <a:pt x="532946" y="0"/>
                  </a:lnTo>
                  <a:lnTo>
                    <a:pt x="532946" y="224333"/>
                  </a:lnTo>
                  <a:lnTo>
                    <a:pt x="0" y="224333"/>
                  </a:lnTo>
                  <a:close/>
                </a:path>
              </a:pathLst>
            </a:custGeom>
            <a:solidFill>
              <a:srgbClr val="FF0000"/>
            </a:solidFill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noAutofit/>
            </a:bodyPr>
            <a:lstStyle/>
            <a:p>
              <a:pPr algn="ctr"/>
              <a:endParaRPr lang="fr-FR" sz="958">
                <a:solidFill>
                  <a:srgbClr val="FF0000"/>
                </a:solidFill>
              </a:endParaRPr>
            </a:p>
          </p:txBody>
        </p:sp>
      </p:grpSp>
      <p:grpSp>
        <p:nvGrpSpPr>
          <p:cNvPr id="49" name="Groupe 48">
            <a:extLst>
              <a:ext uri="{FF2B5EF4-FFF2-40B4-BE49-F238E27FC236}">
                <a16:creationId xmlns:a16="http://schemas.microsoft.com/office/drawing/2014/main" id="{984275FC-A64A-6BC9-0DFC-91BE8FA1125A}"/>
              </a:ext>
            </a:extLst>
          </p:cNvPr>
          <p:cNvGrpSpPr/>
          <p:nvPr/>
        </p:nvGrpSpPr>
        <p:grpSpPr>
          <a:xfrm>
            <a:off x="2814983" y="4037722"/>
            <a:ext cx="950455" cy="832243"/>
            <a:chOff x="346465" y="2266752"/>
            <a:chExt cx="1190721" cy="1042626"/>
          </a:xfrm>
        </p:grpSpPr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61EE30D8-AAF3-0EEF-B8F8-44F0BF96E1D4}"/>
                </a:ext>
              </a:extLst>
            </p:cNvPr>
            <p:cNvSpPr txBox="1"/>
            <p:nvPr/>
          </p:nvSpPr>
          <p:spPr>
            <a:xfrm>
              <a:off x="346465" y="2499378"/>
              <a:ext cx="1190721" cy="810000"/>
            </a:xfrm>
            <a:prstGeom prst="rect">
              <a:avLst/>
            </a:prstGeom>
            <a:noFill/>
            <a:ln w="6350">
              <a:solidFill>
                <a:schemeClr val="bg1">
                  <a:lumMod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958">
                  <a:latin typeface="Abadi" panose="020B0604020104020204" pitchFamily="34" charset="0"/>
                </a:rPr>
                <a:t>La secrétaire tape le devis détaillé</a:t>
              </a:r>
              <a:endParaRPr lang="fr-FR" sz="958" dirty="0">
                <a:latin typeface="Abadi" panose="020B0604020104020204" pitchFamily="34" charset="0"/>
              </a:endParaRPr>
            </a:p>
          </p:txBody>
        </p:sp>
        <p:sp>
          <p:nvSpPr>
            <p:cNvPr id="51" name="ZoneTexte 50">
              <a:extLst>
                <a:ext uri="{FF2B5EF4-FFF2-40B4-BE49-F238E27FC236}">
                  <a16:creationId xmlns:a16="http://schemas.microsoft.com/office/drawing/2014/main" id="{0FC71076-3065-A698-1B31-360822D049BA}"/>
                </a:ext>
              </a:extLst>
            </p:cNvPr>
            <p:cNvSpPr txBox="1"/>
            <p:nvPr/>
          </p:nvSpPr>
          <p:spPr>
            <a:xfrm>
              <a:off x="346465" y="2283935"/>
              <a:ext cx="225035" cy="215443"/>
            </a:xfrm>
            <a:prstGeom prst="rect">
              <a:avLst/>
            </a:prstGeom>
            <a:noFill/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958">
                  <a:latin typeface="Abadi" panose="020B0604020104020204" pitchFamily="34" charset="0"/>
                </a:rPr>
                <a:t>#8</a:t>
              </a:r>
              <a:endParaRPr lang="fr-FR" sz="958" dirty="0">
                <a:latin typeface="Abadi" panose="020B0604020104020204" pitchFamily="34" charset="0"/>
              </a:endParaRPr>
            </a:p>
          </p:txBody>
        </p:sp>
        <p:sp>
          <p:nvSpPr>
            <p:cNvPr id="52" name="ZoneTexte 51">
              <a:extLst>
                <a:ext uri="{FF2B5EF4-FFF2-40B4-BE49-F238E27FC236}">
                  <a16:creationId xmlns:a16="http://schemas.microsoft.com/office/drawing/2014/main" id="{A75CDF80-6419-E672-B1D3-E7E85C856159}"/>
                </a:ext>
              </a:extLst>
            </p:cNvPr>
            <p:cNvSpPr txBox="1"/>
            <p:nvPr/>
          </p:nvSpPr>
          <p:spPr>
            <a:xfrm>
              <a:off x="595428" y="2266752"/>
              <a:ext cx="357072" cy="232627"/>
            </a:xfrm>
            <a:prstGeom prst="triangle">
              <a:avLst/>
            </a:prstGeom>
            <a:solidFill>
              <a:srgbClr val="FBFB05"/>
            </a:solidFill>
            <a:ln w="6350">
              <a:solidFill>
                <a:srgbClr val="FF0000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958" b="1">
                  <a:latin typeface="Abadi" panose="020B0604020104020204" pitchFamily="34" charset="0"/>
                </a:rPr>
                <a:t>1</a:t>
              </a:r>
              <a:endParaRPr lang="fr-FR" sz="958" b="1" dirty="0">
                <a:latin typeface="Abadi" panose="020B0604020104020204" pitchFamily="34" charset="0"/>
              </a:endParaRPr>
            </a:p>
          </p:txBody>
        </p:sp>
        <p:sp>
          <p:nvSpPr>
            <p:cNvPr id="53" name="Forme libre : forme 52">
              <a:extLst>
                <a:ext uri="{FF2B5EF4-FFF2-40B4-BE49-F238E27FC236}">
                  <a16:creationId xmlns:a16="http://schemas.microsoft.com/office/drawing/2014/main" id="{4BA4137D-BAB7-2FB1-0CEA-2CC86DF89DA4}"/>
                </a:ext>
              </a:extLst>
            </p:cNvPr>
            <p:cNvSpPr/>
            <p:nvPr/>
          </p:nvSpPr>
          <p:spPr>
            <a:xfrm>
              <a:off x="1004240" y="2275046"/>
              <a:ext cx="532946" cy="224333"/>
            </a:xfrm>
            <a:custGeom>
              <a:avLst/>
              <a:gdLst>
                <a:gd name="connsiteX0" fmla="*/ 0 w 532946"/>
                <a:gd name="connsiteY0" fmla="*/ 0 h 224333"/>
                <a:gd name="connsiteX1" fmla="*/ 19268 w 532946"/>
                <a:gd name="connsiteY1" fmla="*/ 0 h 224333"/>
                <a:gd name="connsiteX2" fmla="*/ 19268 w 532946"/>
                <a:gd name="connsiteY2" fmla="*/ 203949 h 224333"/>
                <a:gd name="connsiteX3" fmla="*/ 513679 w 532946"/>
                <a:gd name="connsiteY3" fmla="*/ 203949 h 224333"/>
                <a:gd name="connsiteX4" fmla="*/ 513679 w 532946"/>
                <a:gd name="connsiteY4" fmla="*/ 0 h 224333"/>
                <a:gd name="connsiteX5" fmla="*/ 532946 w 532946"/>
                <a:gd name="connsiteY5" fmla="*/ 0 h 224333"/>
                <a:gd name="connsiteX6" fmla="*/ 532946 w 532946"/>
                <a:gd name="connsiteY6" fmla="*/ 224333 h 224333"/>
                <a:gd name="connsiteX7" fmla="*/ 0 w 532946"/>
                <a:gd name="connsiteY7" fmla="*/ 224333 h 22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2946" h="224333">
                  <a:moveTo>
                    <a:pt x="0" y="0"/>
                  </a:moveTo>
                  <a:lnTo>
                    <a:pt x="19268" y="0"/>
                  </a:lnTo>
                  <a:lnTo>
                    <a:pt x="19268" y="203949"/>
                  </a:lnTo>
                  <a:lnTo>
                    <a:pt x="513679" y="203949"/>
                  </a:lnTo>
                  <a:lnTo>
                    <a:pt x="513679" y="0"/>
                  </a:lnTo>
                  <a:lnTo>
                    <a:pt x="532946" y="0"/>
                  </a:lnTo>
                  <a:lnTo>
                    <a:pt x="532946" y="224333"/>
                  </a:lnTo>
                  <a:lnTo>
                    <a:pt x="0" y="224333"/>
                  </a:lnTo>
                  <a:close/>
                </a:path>
              </a:pathLst>
            </a:custGeom>
            <a:solidFill>
              <a:srgbClr val="FF0000"/>
            </a:solidFill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noAutofit/>
            </a:bodyPr>
            <a:lstStyle/>
            <a:p>
              <a:pPr algn="ctr"/>
              <a:endParaRPr lang="fr-FR" sz="958">
                <a:solidFill>
                  <a:srgbClr val="FF0000"/>
                </a:solidFill>
              </a:endParaRPr>
            </a:p>
          </p:txBody>
        </p:sp>
      </p:grpSp>
      <p:grpSp>
        <p:nvGrpSpPr>
          <p:cNvPr id="54" name="Groupe 53">
            <a:extLst>
              <a:ext uri="{FF2B5EF4-FFF2-40B4-BE49-F238E27FC236}">
                <a16:creationId xmlns:a16="http://schemas.microsoft.com/office/drawing/2014/main" id="{32B19772-3365-BA51-7A21-B02A639E54B7}"/>
              </a:ext>
            </a:extLst>
          </p:cNvPr>
          <p:cNvGrpSpPr/>
          <p:nvPr/>
        </p:nvGrpSpPr>
        <p:grpSpPr>
          <a:xfrm>
            <a:off x="3989309" y="4037722"/>
            <a:ext cx="1208397" cy="832243"/>
            <a:chOff x="228519" y="2266752"/>
            <a:chExt cx="1513868" cy="1042626"/>
          </a:xfrm>
        </p:grpSpPr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5D470144-FC3F-4CD2-722E-089E8304C5A4}"/>
                </a:ext>
              </a:extLst>
            </p:cNvPr>
            <p:cNvSpPr txBox="1"/>
            <p:nvPr/>
          </p:nvSpPr>
          <p:spPr>
            <a:xfrm>
              <a:off x="228678" y="2499378"/>
              <a:ext cx="1513709" cy="810000"/>
            </a:xfrm>
            <a:prstGeom prst="rect">
              <a:avLst/>
            </a:prstGeom>
            <a:noFill/>
            <a:ln w="6350">
              <a:solidFill>
                <a:schemeClr val="bg1">
                  <a:lumMod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958">
                  <a:latin typeface="Abadi" panose="020B0604020104020204" pitchFamily="34" charset="0"/>
                </a:rPr>
                <a:t>Le RE ou le responsable de service valide le dossier</a:t>
              </a:r>
              <a:endParaRPr lang="fr-FR" sz="958" dirty="0">
                <a:latin typeface="Abadi" panose="020B0604020104020204" pitchFamily="34" charset="0"/>
              </a:endParaRPr>
            </a:p>
          </p:txBody>
        </p: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8EEE5375-B8CC-FE58-0759-F10A6B9F461A}"/>
                </a:ext>
              </a:extLst>
            </p:cNvPr>
            <p:cNvSpPr txBox="1"/>
            <p:nvPr/>
          </p:nvSpPr>
          <p:spPr>
            <a:xfrm>
              <a:off x="228519" y="2283922"/>
              <a:ext cx="225035" cy="215444"/>
            </a:xfrm>
            <a:prstGeom prst="rect">
              <a:avLst/>
            </a:prstGeom>
            <a:noFill/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958">
                  <a:latin typeface="Abadi" panose="020B0604020104020204" pitchFamily="34" charset="0"/>
                </a:rPr>
                <a:t>#7</a:t>
              </a:r>
              <a:endParaRPr lang="fr-FR" sz="958" dirty="0">
                <a:latin typeface="Abadi" panose="020B0604020104020204" pitchFamily="34" charset="0"/>
              </a:endParaRPr>
            </a:p>
          </p:txBody>
        </p: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338F168C-0E37-BA60-0289-0F46383BA23B}"/>
                </a:ext>
              </a:extLst>
            </p:cNvPr>
            <p:cNvSpPr txBox="1"/>
            <p:nvPr/>
          </p:nvSpPr>
          <p:spPr>
            <a:xfrm>
              <a:off x="595428" y="2266752"/>
              <a:ext cx="357072" cy="232627"/>
            </a:xfrm>
            <a:prstGeom prst="triangle">
              <a:avLst/>
            </a:prstGeom>
            <a:solidFill>
              <a:srgbClr val="FBFB05"/>
            </a:solidFill>
            <a:ln w="6350">
              <a:solidFill>
                <a:srgbClr val="FF0000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958" b="1">
                  <a:latin typeface="Abadi" panose="020B0604020104020204" pitchFamily="34" charset="0"/>
                </a:rPr>
                <a:t>9</a:t>
              </a:r>
              <a:endParaRPr lang="fr-FR" sz="958" b="1" dirty="0">
                <a:latin typeface="Abadi" panose="020B0604020104020204" pitchFamily="34" charset="0"/>
              </a:endParaRPr>
            </a:p>
          </p:txBody>
        </p:sp>
        <p:sp>
          <p:nvSpPr>
            <p:cNvPr id="60" name="Forme libre : forme 59">
              <a:extLst>
                <a:ext uri="{FF2B5EF4-FFF2-40B4-BE49-F238E27FC236}">
                  <a16:creationId xmlns:a16="http://schemas.microsoft.com/office/drawing/2014/main" id="{16D1DD74-646D-CE27-42F7-E5BDD70F5C0E}"/>
                </a:ext>
              </a:extLst>
            </p:cNvPr>
            <p:cNvSpPr/>
            <p:nvPr/>
          </p:nvSpPr>
          <p:spPr>
            <a:xfrm>
              <a:off x="1202604" y="2275045"/>
              <a:ext cx="532946" cy="224333"/>
            </a:xfrm>
            <a:custGeom>
              <a:avLst/>
              <a:gdLst>
                <a:gd name="connsiteX0" fmla="*/ 0 w 532946"/>
                <a:gd name="connsiteY0" fmla="*/ 0 h 224333"/>
                <a:gd name="connsiteX1" fmla="*/ 19268 w 532946"/>
                <a:gd name="connsiteY1" fmla="*/ 0 h 224333"/>
                <a:gd name="connsiteX2" fmla="*/ 19268 w 532946"/>
                <a:gd name="connsiteY2" fmla="*/ 203949 h 224333"/>
                <a:gd name="connsiteX3" fmla="*/ 513679 w 532946"/>
                <a:gd name="connsiteY3" fmla="*/ 203949 h 224333"/>
                <a:gd name="connsiteX4" fmla="*/ 513679 w 532946"/>
                <a:gd name="connsiteY4" fmla="*/ 0 h 224333"/>
                <a:gd name="connsiteX5" fmla="*/ 532946 w 532946"/>
                <a:gd name="connsiteY5" fmla="*/ 0 h 224333"/>
                <a:gd name="connsiteX6" fmla="*/ 532946 w 532946"/>
                <a:gd name="connsiteY6" fmla="*/ 224333 h 224333"/>
                <a:gd name="connsiteX7" fmla="*/ 0 w 532946"/>
                <a:gd name="connsiteY7" fmla="*/ 224333 h 22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2946" h="224333">
                  <a:moveTo>
                    <a:pt x="0" y="0"/>
                  </a:moveTo>
                  <a:lnTo>
                    <a:pt x="19268" y="0"/>
                  </a:lnTo>
                  <a:lnTo>
                    <a:pt x="19268" y="203949"/>
                  </a:lnTo>
                  <a:lnTo>
                    <a:pt x="513679" y="203949"/>
                  </a:lnTo>
                  <a:lnTo>
                    <a:pt x="513679" y="0"/>
                  </a:lnTo>
                  <a:lnTo>
                    <a:pt x="532946" y="0"/>
                  </a:lnTo>
                  <a:lnTo>
                    <a:pt x="532946" y="224333"/>
                  </a:lnTo>
                  <a:lnTo>
                    <a:pt x="0" y="224333"/>
                  </a:lnTo>
                  <a:close/>
                </a:path>
              </a:pathLst>
            </a:custGeom>
            <a:solidFill>
              <a:srgbClr val="FF0000"/>
            </a:solidFill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noAutofit/>
            </a:bodyPr>
            <a:lstStyle/>
            <a:p>
              <a:pPr algn="ctr"/>
              <a:endParaRPr lang="fr-FR" sz="958">
                <a:solidFill>
                  <a:srgbClr val="FF0000"/>
                </a:solidFill>
              </a:endParaRPr>
            </a:p>
          </p:txBody>
        </p:sp>
      </p:grp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2E8F1269-F12D-FC41-28BC-0ED0B409F851}"/>
              </a:ext>
            </a:extLst>
          </p:cNvPr>
          <p:cNvGrpSpPr/>
          <p:nvPr/>
        </p:nvGrpSpPr>
        <p:grpSpPr>
          <a:xfrm>
            <a:off x="3975670" y="2999221"/>
            <a:ext cx="1222804" cy="832243"/>
            <a:chOff x="210469" y="2266752"/>
            <a:chExt cx="1531917" cy="1042626"/>
          </a:xfrm>
        </p:grpSpPr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CF56C2B0-CF07-741D-BDE5-B98581D4449D}"/>
                </a:ext>
              </a:extLst>
            </p:cNvPr>
            <p:cNvSpPr txBox="1"/>
            <p:nvPr/>
          </p:nvSpPr>
          <p:spPr>
            <a:xfrm>
              <a:off x="214426" y="2499378"/>
              <a:ext cx="1527960" cy="810000"/>
            </a:xfrm>
            <a:prstGeom prst="rect">
              <a:avLst/>
            </a:prstGeom>
            <a:noFill/>
            <a:ln w="6350">
              <a:solidFill>
                <a:schemeClr val="bg1">
                  <a:lumMod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958">
                  <a:latin typeface="Abadi" panose="020B0604020104020204" pitchFamily="34" charset="0"/>
                </a:rPr>
                <a:t>Le technicien demande le chiffrage du terrassement au prestataire</a:t>
              </a:r>
              <a:endParaRPr lang="fr-FR" sz="958" dirty="0">
                <a:latin typeface="Abadi" panose="020B0604020104020204" pitchFamily="34" charset="0"/>
              </a:endParaRPr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437ABCD3-7719-40E4-2BCC-8E396A0C0B5D}"/>
                </a:ext>
              </a:extLst>
            </p:cNvPr>
            <p:cNvSpPr txBox="1"/>
            <p:nvPr/>
          </p:nvSpPr>
          <p:spPr>
            <a:xfrm>
              <a:off x="210469" y="2283933"/>
              <a:ext cx="225035" cy="215444"/>
            </a:xfrm>
            <a:prstGeom prst="rect">
              <a:avLst/>
            </a:prstGeom>
            <a:noFill/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958">
                  <a:latin typeface="Abadi" panose="020B0604020104020204" pitchFamily="34" charset="0"/>
                </a:rPr>
                <a:t>#4</a:t>
              </a:r>
              <a:endParaRPr lang="fr-FR" sz="958" dirty="0">
                <a:latin typeface="Abadi" panose="020B0604020104020204" pitchFamily="34" charset="0"/>
              </a:endParaRPr>
            </a:p>
          </p:txBody>
        </p:sp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A879BDEE-CA7D-5960-8E92-856A9D384290}"/>
                </a:ext>
              </a:extLst>
            </p:cNvPr>
            <p:cNvSpPr txBox="1"/>
            <p:nvPr/>
          </p:nvSpPr>
          <p:spPr>
            <a:xfrm>
              <a:off x="595428" y="2266752"/>
              <a:ext cx="357072" cy="232627"/>
            </a:xfrm>
            <a:prstGeom prst="triangle">
              <a:avLst/>
            </a:prstGeom>
            <a:solidFill>
              <a:srgbClr val="FBFB05"/>
            </a:solidFill>
            <a:ln w="6350">
              <a:solidFill>
                <a:srgbClr val="FF0000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fr-FR" sz="958" b="1">
                  <a:latin typeface="Abadi" panose="020B0604020104020204" pitchFamily="34" charset="0"/>
                </a:rPr>
                <a:t>2</a:t>
              </a:r>
              <a:endParaRPr lang="fr-FR" sz="958" b="1" dirty="0">
                <a:latin typeface="Abadi" panose="020B0604020104020204" pitchFamily="34" charset="0"/>
              </a:endParaRPr>
            </a:p>
          </p:txBody>
        </p:sp>
        <p:sp>
          <p:nvSpPr>
            <p:cNvPr id="69" name="Forme libre : forme 68">
              <a:extLst>
                <a:ext uri="{FF2B5EF4-FFF2-40B4-BE49-F238E27FC236}">
                  <a16:creationId xmlns:a16="http://schemas.microsoft.com/office/drawing/2014/main" id="{6F79BDD6-4026-73AA-0805-3585B223BAEE}"/>
                </a:ext>
              </a:extLst>
            </p:cNvPr>
            <p:cNvSpPr/>
            <p:nvPr/>
          </p:nvSpPr>
          <p:spPr>
            <a:xfrm>
              <a:off x="1197288" y="2268143"/>
              <a:ext cx="532946" cy="224333"/>
            </a:xfrm>
            <a:custGeom>
              <a:avLst/>
              <a:gdLst>
                <a:gd name="connsiteX0" fmla="*/ 0 w 532946"/>
                <a:gd name="connsiteY0" fmla="*/ 0 h 224333"/>
                <a:gd name="connsiteX1" fmla="*/ 19268 w 532946"/>
                <a:gd name="connsiteY1" fmla="*/ 0 h 224333"/>
                <a:gd name="connsiteX2" fmla="*/ 19268 w 532946"/>
                <a:gd name="connsiteY2" fmla="*/ 203949 h 224333"/>
                <a:gd name="connsiteX3" fmla="*/ 513679 w 532946"/>
                <a:gd name="connsiteY3" fmla="*/ 203949 h 224333"/>
                <a:gd name="connsiteX4" fmla="*/ 513679 w 532946"/>
                <a:gd name="connsiteY4" fmla="*/ 0 h 224333"/>
                <a:gd name="connsiteX5" fmla="*/ 532946 w 532946"/>
                <a:gd name="connsiteY5" fmla="*/ 0 h 224333"/>
                <a:gd name="connsiteX6" fmla="*/ 532946 w 532946"/>
                <a:gd name="connsiteY6" fmla="*/ 224333 h 224333"/>
                <a:gd name="connsiteX7" fmla="*/ 0 w 532946"/>
                <a:gd name="connsiteY7" fmla="*/ 224333 h 22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2946" h="224333">
                  <a:moveTo>
                    <a:pt x="0" y="0"/>
                  </a:moveTo>
                  <a:lnTo>
                    <a:pt x="19268" y="0"/>
                  </a:lnTo>
                  <a:lnTo>
                    <a:pt x="19268" y="203949"/>
                  </a:lnTo>
                  <a:lnTo>
                    <a:pt x="513679" y="203949"/>
                  </a:lnTo>
                  <a:lnTo>
                    <a:pt x="513679" y="0"/>
                  </a:lnTo>
                  <a:lnTo>
                    <a:pt x="532946" y="0"/>
                  </a:lnTo>
                  <a:lnTo>
                    <a:pt x="532946" y="224333"/>
                  </a:lnTo>
                  <a:lnTo>
                    <a:pt x="0" y="224333"/>
                  </a:lnTo>
                  <a:close/>
                </a:path>
              </a:pathLst>
            </a:custGeom>
            <a:solidFill>
              <a:srgbClr val="FF0000"/>
            </a:solidFill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noAutofit/>
            </a:bodyPr>
            <a:lstStyle/>
            <a:p>
              <a:pPr algn="ctr"/>
              <a:endParaRPr lang="fr-FR" sz="958">
                <a:solidFill>
                  <a:srgbClr val="FF0000"/>
                </a:solidFill>
              </a:endParaRPr>
            </a:p>
          </p:txBody>
        </p:sp>
      </p:grpSp>
      <p:cxnSp>
        <p:nvCxnSpPr>
          <p:cNvPr id="70" name="Connecteur droit avec flèche 69">
            <a:extLst>
              <a:ext uri="{FF2B5EF4-FFF2-40B4-BE49-F238E27FC236}">
                <a16:creationId xmlns:a16="http://schemas.microsoft.com/office/drawing/2014/main" id="{C059CD12-28C3-C5AA-D96D-6BC44A862329}"/>
              </a:ext>
            </a:extLst>
          </p:cNvPr>
          <p:cNvCxnSpPr>
            <a:cxnSpLocks/>
            <a:stCxn id="42" idx="1"/>
            <a:endCxn id="33" idx="3"/>
          </p:cNvCxnSpPr>
          <p:nvPr/>
        </p:nvCxnSpPr>
        <p:spPr>
          <a:xfrm flipH="1" flipV="1">
            <a:off x="1173477" y="4546687"/>
            <a:ext cx="223998" cy="42836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avec flèche 86">
            <a:extLst>
              <a:ext uri="{FF2B5EF4-FFF2-40B4-BE49-F238E27FC236}">
                <a16:creationId xmlns:a16="http://schemas.microsoft.com/office/drawing/2014/main" id="{10CC3313-EC0A-3377-89B7-EDA31C0DC828}"/>
              </a:ext>
            </a:extLst>
          </p:cNvPr>
          <p:cNvCxnSpPr>
            <a:cxnSpLocks/>
            <a:stCxn id="249" idx="2"/>
            <a:endCxn id="244" idx="4"/>
          </p:cNvCxnSpPr>
          <p:nvPr/>
        </p:nvCxnSpPr>
        <p:spPr>
          <a:xfrm>
            <a:off x="5900166" y="3831464"/>
            <a:ext cx="5284" cy="391945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avec flèche 90">
            <a:extLst>
              <a:ext uri="{FF2B5EF4-FFF2-40B4-BE49-F238E27FC236}">
                <a16:creationId xmlns:a16="http://schemas.microsoft.com/office/drawing/2014/main" id="{32DBA632-4203-F7E4-FD13-575DE1DC8876}"/>
              </a:ext>
            </a:extLst>
          </p:cNvPr>
          <p:cNvCxnSpPr>
            <a:cxnSpLocks/>
            <a:stCxn id="50" idx="1"/>
            <a:endCxn id="42" idx="3"/>
          </p:cNvCxnSpPr>
          <p:nvPr/>
        </p:nvCxnSpPr>
        <p:spPr>
          <a:xfrm flipH="1">
            <a:off x="2590987" y="4546687"/>
            <a:ext cx="223996" cy="42836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cteur droit avec flèche 96">
            <a:extLst>
              <a:ext uri="{FF2B5EF4-FFF2-40B4-BE49-F238E27FC236}">
                <a16:creationId xmlns:a16="http://schemas.microsoft.com/office/drawing/2014/main" id="{949162DB-D93C-198E-F89D-BFF95CF545B0}"/>
              </a:ext>
            </a:extLst>
          </p:cNvPr>
          <p:cNvCxnSpPr>
            <a:cxnSpLocks/>
            <a:stCxn id="239" idx="1"/>
            <a:endCxn id="55" idx="3"/>
          </p:cNvCxnSpPr>
          <p:nvPr/>
        </p:nvCxnSpPr>
        <p:spPr>
          <a:xfrm flipH="1">
            <a:off x="5197706" y="4546686"/>
            <a:ext cx="223996" cy="0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avec flèche 98">
            <a:extLst>
              <a:ext uri="{FF2B5EF4-FFF2-40B4-BE49-F238E27FC236}">
                <a16:creationId xmlns:a16="http://schemas.microsoft.com/office/drawing/2014/main" id="{0011D065-C689-EBB2-4536-3B1FFCD7AF8B}"/>
              </a:ext>
            </a:extLst>
          </p:cNvPr>
          <p:cNvCxnSpPr>
            <a:cxnSpLocks/>
            <a:stCxn id="55" idx="1"/>
            <a:endCxn id="50" idx="3"/>
          </p:cNvCxnSpPr>
          <p:nvPr/>
        </p:nvCxnSpPr>
        <p:spPr>
          <a:xfrm flipH="1">
            <a:off x="3765439" y="4546686"/>
            <a:ext cx="223997" cy="0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cteur droit avec flèche 99">
            <a:extLst>
              <a:ext uri="{FF2B5EF4-FFF2-40B4-BE49-F238E27FC236}">
                <a16:creationId xmlns:a16="http://schemas.microsoft.com/office/drawing/2014/main" id="{2ACF7071-59F6-3BA3-7E04-3D779907238B}"/>
              </a:ext>
            </a:extLst>
          </p:cNvPr>
          <p:cNvCxnSpPr>
            <a:cxnSpLocks/>
            <a:stCxn id="227" idx="3"/>
            <a:endCxn id="232" idx="1"/>
          </p:cNvCxnSpPr>
          <p:nvPr/>
        </p:nvCxnSpPr>
        <p:spPr>
          <a:xfrm>
            <a:off x="2575444" y="3508186"/>
            <a:ext cx="226465" cy="0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eur droit avec flèche 100">
            <a:extLst>
              <a:ext uri="{FF2B5EF4-FFF2-40B4-BE49-F238E27FC236}">
                <a16:creationId xmlns:a16="http://schemas.microsoft.com/office/drawing/2014/main" id="{1756BBB9-49A1-864F-D60D-702CF55E30EF}"/>
              </a:ext>
            </a:extLst>
          </p:cNvPr>
          <p:cNvCxnSpPr>
            <a:cxnSpLocks/>
            <a:stCxn id="232" idx="3"/>
            <a:endCxn id="62" idx="1"/>
          </p:cNvCxnSpPr>
          <p:nvPr/>
        </p:nvCxnSpPr>
        <p:spPr>
          <a:xfrm>
            <a:off x="3752364" y="3508186"/>
            <a:ext cx="226465" cy="0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eur droit avec flèche 101">
            <a:extLst>
              <a:ext uri="{FF2B5EF4-FFF2-40B4-BE49-F238E27FC236}">
                <a16:creationId xmlns:a16="http://schemas.microsoft.com/office/drawing/2014/main" id="{1A369E10-1AE0-DB07-5B42-3882A0B050FD}"/>
              </a:ext>
            </a:extLst>
          </p:cNvPr>
          <p:cNvCxnSpPr>
            <a:cxnSpLocks/>
            <a:stCxn id="62" idx="3"/>
            <a:endCxn id="249" idx="1"/>
          </p:cNvCxnSpPr>
          <p:nvPr/>
        </p:nvCxnSpPr>
        <p:spPr>
          <a:xfrm>
            <a:off x="5198475" y="3508186"/>
            <a:ext cx="226464" cy="0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2" name="Groupe 121">
            <a:extLst>
              <a:ext uri="{FF2B5EF4-FFF2-40B4-BE49-F238E27FC236}">
                <a16:creationId xmlns:a16="http://schemas.microsoft.com/office/drawing/2014/main" id="{AAEF5B95-0EA4-BBE9-85B0-E681D8D62F91}"/>
              </a:ext>
            </a:extLst>
          </p:cNvPr>
          <p:cNvGrpSpPr/>
          <p:nvPr/>
        </p:nvGrpSpPr>
        <p:grpSpPr>
          <a:xfrm>
            <a:off x="10788964" y="5836509"/>
            <a:ext cx="1560820" cy="1062627"/>
            <a:chOff x="8883880" y="4676265"/>
            <a:chExt cx="1303587" cy="887499"/>
          </a:xfrm>
        </p:grpSpPr>
        <p:cxnSp>
          <p:nvCxnSpPr>
            <p:cNvPr id="389" name="Connecteur droit 388">
              <a:extLst>
                <a:ext uri="{FF2B5EF4-FFF2-40B4-BE49-F238E27FC236}">
                  <a16:creationId xmlns:a16="http://schemas.microsoft.com/office/drawing/2014/main" id="{05117ACD-9BF0-1F7A-74A5-16446E76944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939468" y="4676265"/>
              <a:ext cx="0" cy="648000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Connecteur droit 389">
              <a:extLst>
                <a:ext uri="{FF2B5EF4-FFF2-40B4-BE49-F238E27FC236}">
                  <a16:creationId xmlns:a16="http://schemas.microsoft.com/office/drawing/2014/main" id="{2640DAEA-C2DA-2C0E-7938-2577AEF92309}"/>
                </a:ext>
              </a:extLst>
            </p:cNvPr>
            <p:cNvCxnSpPr/>
            <p:nvPr/>
          </p:nvCxnSpPr>
          <p:spPr>
            <a:xfrm>
              <a:off x="8939467" y="5326506"/>
              <a:ext cx="1248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ZoneTexte 110">
              <a:extLst>
                <a:ext uri="{FF2B5EF4-FFF2-40B4-BE49-F238E27FC236}">
                  <a16:creationId xmlns:a16="http://schemas.microsoft.com/office/drawing/2014/main" id="{CCC2D31A-B4AD-F4DD-7287-17F9C0C84A3C}"/>
                </a:ext>
              </a:extLst>
            </p:cNvPr>
            <p:cNvSpPr txBox="1"/>
            <p:nvPr/>
          </p:nvSpPr>
          <p:spPr>
            <a:xfrm>
              <a:off x="8883880" y="5456069"/>
              <a:ext cx="1276980" cy="1076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838">
                  <a:latin typeface="Abadi" panose="020B0604020104020204" pitchFamily="34" charset="0"/>
                </a:rPr>
                <a:t>Numéro de semaine</a:t>
              </a:r>
            </a:p>
          </p:txBody>
        </p:sp>
        <p:sp>
          <p:nvSpPr>
            <p:cNvPr id="113" name="ZoneTexte 112">
              <a:extLst>
                <a:ext uri="{FF2B5EF4-FFF2-40B4-BE49-F238E27FC236}">
                  <a16:creationId xmlns:a16="http://schemas.microsoft.com/office/drawing/2014/main" id="{A6678AA3-4719-2B55-8F04-1FE6D56808B8}"/>
                </a:ext>
              </a:extLst>
            </p:cNvPr>
            <p:cNvSpPr txBox="1"/>
            <p:nvPr/>
          </p:nvSpPr>
          <p:spPr>
            <a:xfrm>
              <a:off x="8972539" y="5343832"/>
              <a:ext cx="177347" cy="1076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838">
                  <a:latin typeface="Abadi" panose="020B0604020104020204" pitchFamily="34" charset="0"/>
                </a:rPr>
                <a:t> 16</a:t>
              </a:r>
            </a:p>
          </p:txBody>
        </p:sp>
        <p:sp>
          <p:nvSpPr>
            <p:cNvPr id="114" name="ZoneTexte 113">
              <a:extLst>
                <a:ext uri="{FF2B5EF4-FFF2-40B4-BE49-F238E27FC236}">
                  <a16:creationId xmlns:a16="http://schemas.microsoft.com/office/drawing/2014/main" id="{118E5854-8C13-4CFF-9194-8CC35A87B885}"/>
                </a:ext>
              </a:extLst>
            </p:cNvPr>
            <p:cNvSpPr txBox="1"/>
            <p:nvPr/>
          </p:nvSpPr>
          <p:spPr>
            <a:xfrm>
              <a:off x="9171363" y="5343832"/>
              <a:ext cx="177347" cy="1076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838">
                  <a:latin typeface="Abadi" panose="020B0604020104020204" pitchFamily="34" charset="0"/>
                </a:rPr>
                <a:t> 17</a:t>
              </a:r>
            </a:p>
          </p:txBody>
        </p:sp>
        <p:sp>
          <p:nvSpPr>
            <p:cNvPr id="115" name="ZoneTexte 114">
              <a:extLst>
                <a:ext uri="{FF2B5EF4-FFF2-40B4-BE49-F238E27FC236}">
                  <a16:creationId xmlns:a16="http://schemas.microsoft.com/office/drawing/2014/main" id="{3AAADE51-B055-8EB1-1D14-01176566D420}"/>
                </a:ext>
              </a:extLst>
            </p:cNvPr>
            <p:cNvSpPr txBox="1"/>
            <p:nvPr/>
          </p:nvSpPr>
          <p:spPr>
            <a:xfrm>
              <a:off x="9370187" y="5343832"/>
              <a:ext cx="177347" cy="1076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838">
                  <a:latin typeface="Abadi" panose="020B0604020104020204" pitchFamily="34" charset="0"/>
                </a:rPr>
                <a:t> 18</a:t>
              </a:r>
            </a:p>
          </p:txBody>
        </p:sp>
        <p:sp>
          <p:nvSpPr>
            <p:cNvPr id="116" name="ZoneTexte 115">
              <a:extLst>
                <a:ext uri="{FF2B5EF4-FFF2-40B4-BE49-F238E27FC236}">
                  <a16:creationId xmlns:a16="http://schemas.microsoft.com/office/drawing/2014/main" id="{7F3BA2B9-E40B-2A5F-FFE0-1F577BC27BAC}"/>
                </a:ext>
              </a:extLst>
            </p:cNvPr>
            <p:cNvSpPr txBox="1"/>
            <p:nvPr/>
          </p:nvSpPr>
          <p:spPr>
            <a:xfrm>
              <a:off x="9569011" y="5343832"/>
              <a:ext cx="177347" cy="1076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838">
                  <a:latin typeface="Abadi" panose="020B0604020104020204" pitchFamily="34" charset="0"/>
                </a:rPr>
                <a:t> 19</a:t>
              </a:r>
            </a:p>
          </p:txBody>
        </p:sp>
        <p:sp>
          <p:nvSpPr>
            <p:cNvPr id="117" name="ZoneTexte 116">
              <a:extLst>
                <a:ext uri="{FF2B5EF4-FFF2-40B4-BE49-F238E27FC236}">
                  <a16:creationId xmlns:a16="http://schemas.microsoft.com/office/drawing/2014/main" id="{8F042F7F-C5D6-0549-5DE2-FE86BCF59A84}"/>
                </a:ext>
              </a:extLst>
            </p:cNvPr>
            <p:cNvSpPr txBox="1"/>
            <p:nvPr/>
          </p:nvSpPr>
          <p:spPr>
            <a:xfrm>
              <a:off x="9777071" y="5343832"/>
              <a:ext cx="177347" cy="1076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838">
                  <a:latin typeface="Abadi" panose="020B0604020104020204" pitchFamily="34" charset="0"/>
                </a:rPr>
                <a:t> 20</a:t>
              </a:r>
            </a:p>
          </p:txBody>
        </p:sp>
        <p:sp>
          <p:nvSpPr>
            <p:cNvPr id="118" name="ZoneTexte 117">
              <a:extLst>
                <a:ext uri="{FF2B5EF4-FFF2-40B4-BE49-F238E27FC236}">
                  <a16:creationId xmlns:a16="http://schemas.microsoft.com/office/drawing/2014/main" id="{0173ABFF-7BBA-C7EC-2395-B0B3CF4F7AD0}"/>
                </a:ext>
              </a:extLst>
            </p:cNvPr>
            <p:cNvSpPr txBox="1"/>
            <p:nvPr/>
          </p:nvSpPr>
          <p:spPr>
            <a:xfrm>
              <a:off x="10004931" y="5343832"/>
              <a:ext cx="165511" cy="1076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838">
                  <a:latin typeface="Abadi" panose="020B0604020104020204" pitchFamily="34" charset="0"/>
                </a:rPr>
                <a:t> 21</a:t>
              </a:r>
            </a:p>
          </p:txBody>
        </p:sp>
      </p:grpSp>
      <p:grpSp>
        <p:nvGrpSpPr>
          <p:cNvPr id="123" name="Groupe 122">
            <a:extLst>
              <a:ext uri="{FF2B5EF4-FFF2-40B4-BE49-F238E27FC236}">
                <a16:creationId xmlns:a16="http://schemas.microsoft.com/office/drawing/2014/main" id="{DD86DB4B-C4DD-5728-89AE-1A773555273F}"/>
              </a:ext>
            </a:extLst>
          </p:cNvPr>
          <p:cNvGrpSpPr/>
          <p:nvPr/>
        </p:nvGrpSpPr>
        <p:grpSpPr>
          <a:xfrm>
            <a:off x="8753905" y="5836509"/>
            <a:ext cx="1560820" cy="1062627"/>
            <a:chOff x="8883880" y="4676265"/>
            <a:chExt cx="1303587" cy="887499"/>
          </a:xfrm>
        </p:grpSpPr>
        <p:cxnSp>
          <p:nvCxnSpPr>
            <p:cNvPr id="124" name="Connecteur droit 123">
              <a:extLst>
                <a:ext uri="{FF2B5EF4-FFF2-40B4-BE49-F238E27FC236}">
                  <a16:creationId xmlns:a16="http://schemas.microsoft.com/office/drawing/2014/main" id="{13CEAA53-053C-5673-CF32-B30E951A651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939468" y="4676265"/>
              <a:ext cx="0" cy="648000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Connecteur droit 124">
              <a:extLst>
                <a:ext uri="{FF2B5EF4-FFF2-40B4-BE49-F238E27FC236}">
                  <a16:creationId xmlns:a16="http://schemas.microsoft.com/office/drawing/2014/main" id="{21443F93-3CE3-0808-79C1-AA8B4A568E43}"/>
                </a:ext>
              </a:extLst>
            </p:cNvPr>
            <p:cNvCxnSpPr/>
            <p:nvPr/>
          </p:nvCxnSpPr>
          <p:spPr>
            <a:xfrm>
              <a:off x="8939467" y="5326506"/>
              <a:ext cx="1248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ZoneTexte 125">
              <a:extLst>
                <a:ext uri="{FF2B5EF4-FFF2-40B4-BE49-F238E27FC236}">
                  <a16:creationId xmlns:a16="http://schemas.microsoft.com/office/drawing/2014/main" id="{A21AA20D-F830-8411-7EDB-D5DB24E455F1}"/>
                </a:ext>
              </a:extLst>
            </p:cNvPr>
            <p:cNvSpPr txBox="1"/>
            <p:nvPr/>
          </p:nvSpPr>
          <p:spPr>
            <a:xfrm>
              <a:off x="8883880" y="5456069"/>
              <a:ext cx="1276980" cy="1076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838">
                  <a:latin typeface="Abadi" panose="020B0604020104020204" pitchFamily="34" charset="0"/>
                </a:rPr>
                <a:t>Numéro de semaine</a:t>
              </a:r>
            </a:p>
          </p:txBody>
        </p:sp>
        <p:sp>
          <p:nvSpPr>
            <p:cNvPr id="127" name="ZoneTexte 126">
              <a:extLst>
                <a:ext uri="{FF2B5EF4-FFF2-40B4-BE49-F238E27FC236}">
                  <a16:creationId xmlns:a16="http://schemas.microsoft.com/office/drawing/2014/main" id="{74E87ED5-0884-3886-5C19-5A291400F112}"/>
                </a:ext>
              </a:extLst>
            </p:cNvPr>
            <p:cNvSpPr txBox="1"/>
            <p:nvPr/>
          </p:nvSpPr>
          <p:spPr>
            <a:xfrm>
              <a:off x="8972539" y="5343832"/>
              <a:ext cx="177347" cy="1076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838">
                  <a:latin typeface="Abadi" panose="020B0604020104020204" pitchFamily="34" charset="0"/>
                </a:rPr>
                <a:t> 16</a:t>
              </a:r>
            </a:p>
          </p:txBody>
        </p:sp>
        <p:sp>
          <p:nvSpPr>
            <p:cNvPr id="128" name="ZoneTexte 127">
              <a:extLst>
                <a:ext uri="{FF2B5EF4-FFF2-40B4-BE49-F238E27FC236}">
                  <a16:creationId xmlns:a16="http://schemas.microsoft.com/office/drawing/2014/main" id="{090B5A2C-BAD0-85F9-ACCF-E89796D426A0}"/>
                </a:ext>
              </a:extLst>
            </p:cNvPr>
            <p:cNvSpPr txBox="1"/>
            <p:nvPr/>
          </p:nvSpPr>
          <p:spPr>
            <a:xfrm>
              <a:off x="9171363" y="5343832"/>
              <a:ext cx="177347" cy="1076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838">
                  <a:latin typeface="Abadi" panose="020B0604020104020204" pitchFamily="34" charset="0"/>
                </a:rPr>
                <a:t> 17</a:t>
              </a:r>
            </a:p>
          </p:txBody>
        </p:sp>
        <p:sp>
          <p:nvSpPr>
            <p:cNvPr id="129" name="ZoneTexte 128">
              <a:extLst>
                <a:ext uri="{FF2B5EF4-FFF2-40B4-BE49-F238E27FC236}">
                  <a16:creationId xmlns:a16="http://schemas.microsoft.com/office/drawing/2014/main" id="{DBAF4404-3964-0D4B-7C66-F1DF815ABFC7}"/>
                </a:ext>
              </a:extLst>
            </p:cNvPr>
            <p:cNvSpPr txBox="1"/>
            <p:nvPr/>
          </p:nvSpPr>
          <p:spPr>
            <a:xfrm>
              <a:off x="9370187" y="5343832"/>
              <a:ext cx="177347" cy="1076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838">
                  <a:latin typeface="Abadi" panose="020B0604020104020204" pitchFamily="34" charset="0"/>
                </a:rPr>
                <a:t> 18</a:t>
              </a:r>
            </a:p>
          </p:txBody>
        </p:sp>
        <p:sp>
          <p:nvSpPr>
            <p:cNvPr id="130" name="ZoneTexte 129">
              <a:extLst>
                <a:ext uri="{FF2B5EF4-FFF2-40B4-BE49-F238E27FC236}">
                  <a16:creationId xmlns:a16="http://schemas.microsoft.com/office/drawing/2014/main" id="{068747F5-6B00-E521-9DAD-8DF813A29D10}"/>
                </a:ext>
              </a:extLst>
            </p:cNvPr>
            <p:cNvSpPr txBox="1"/>
            <p:nvPr/>
          </p:nvSpPr>
          <p:spPr>
            <a:xfrm>
              <a:off x="9569011" y="5343832"/>
              <a:ext cx="177347" cy="1076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838">
                  <a:latin typeface="Abadi" panose="020B0604020104020204" pitchFamily="34" charset="0"/>
                </a:rPr>
                <a:t> 19</a:t>
              </a:r>
            </a:p>
          </p:txBody>
        </p:sp>
        <p:sp>
          <p:nvSpPr>
            <p:cNvPr id="131" name="ZoneTexte 130">
              <a:extLst>
                <a:ext uri="{FF2B5EF4-FFF2-40B4-BE49-F238E27FC236}">
                  <a16:creationId xmlns:a16="http://schemas.microsoft.com/office/drawing/2014/main" id="{F9D7C055-3FF0-292A-F332-43187E691714}"/>
                </a:ext>
              </a:extLst>
            </p:cNvPr>
            <p:cNvSpPr txBox="1"/>
            <p:nvPr/>
          </p:nvSpPr>
          <p:spPr>
            <a:xfrm>
              <a:off x="9777071" y="5343832"/>
              <a:ext cx="177347" cy="1076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838">
                  <a:latin typeface="Abadi" panose="020B0604020104020204" pitchFamily="34" charset="0"/>
                </a:rPr>
                <a:t> 20</a:t>
              </a:r>
            </a:p>
          </p:txBody>
        </p:sp>
        <p:sp>
          <p:nvSpPr>
            <p:cNvPr id="132" name="ZoneTexte 131">
              <a:extLst>
                <a:ext uri="{FF2B5EF4-FFF2-40B4-BE49-F238E27FC236}">
                  <a16:creationId xmlns:a16="http://schemas.microsoft.com/office/drawing/2014/main" id="{5A1AC252-F3CA-1940-3A1F-9B330465E8AE}"/>
                </a:ext>
              </a:extLst>
            </p:cNvPr>
            <p:cNvSpPr txBox="1"/>
            <p:nvPr/>
          </p:nvSpPr>
          <p:spPr>
            <a:xfrm>
              <a:off x="10004931" y="5343832"/>
              <a:ext cx="165511" cy="1076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838">
                  <a:latin typeface="Abadi" panose="020B0604020104020204" pitchFamily="34" charset="0"/>
                </a:rPr>
                <a:t> 21</a:t>
              </a:r>
            </a:p>
          </p:txBody>
        </p:sp>
      </p:grpSp>
      <p:grpSp>
        <p:nvGrpSpPr>
          <p:cNvPr id="133" name="Groupe 132">
            <a:extLst>
              <a:ext uri="{FF2B5EF4-FFF2-40B4-BE49-F238E27FC236}">
                <a16:creationId xmlns:a16="http://schemas.microsoft.com/office/drawing/2014/main" id="{BF04C8EA-4820-C4F2-FC2C-EF10A984A872}"/>
              </a:ext>
            </a:extLst>
          </p:cNvPr>
          <p:cNvGrpSpPr/>
          <p:nvPr/>
        </p:nvGrpSpPr>
        <p:grpSpPr>
          <a:xfrm>
            <a:off x="6718846" y="5836509"/>
            <a:ext cx="1560820" cy="1062627"/>
            <a:chOff x="8883880" y="4676265"/>
            <a:chExt cx="1303587" cy="887499"/>
          </a:xfrm>
        </p:grpSpPr>
        <p:cxnSp>
          <p:nvCxnSpPr>
            <p:cNvPr id="134" name="Connecteur droit 133">
              <a:extLst>
                <a:ext uri="{FF2B5EF4-FFF2-40B4-BE49-F238E27FC236}">
                  <a16:creationId xmlns:a16="http://schemas.microsoft.com/office/drawing/2014/main" id="{85E70634-A6FD-A456-EB89-86F5F18FC4B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939468" y="4676265"/>
              <a:ext cx="0" cy="648000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Connecteur droit 134">
              <a:extLst>
                <a:ext uri="{FF2B5EF4-FFF2-40B4-BE49-F238E27FC236}">
                  <a16:creationId xmlns:a16="http://schemas.microsoft.com/office/drawing/2014/main" id="{F0C3A802-746C-1753-03FD-FE68CED0FBC6}"/>
                </a:ext>
              </a:extLst>
            </p:cNvPr>
            <p:cNvCxnSpPr/>
            <p:nvPr/>
          </p:nvCxnSpPr>
          <p:spPr>
            <a:xfrm>
              <a:off x="8939467" y="5326506"/>
              <a:ext cx="1248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ZoneTexte 135">
              <a:extLst>
                <a:ext uri="{FF2B5EF4-FFF2-40B4-BE49-F238E27FC236}">
                  <a16:creationId xmlns:a16="http://schemas.microsoft.com/office/drawing/2014/main" id="{0ABBDD9F-7C9B-51AF-E44D-712782D35A66}"/>
                </a:ext>
              </a:extLst>
            </p:cNvPr>
            <p:cNvSpPr txBox="1"/>
            <p:nvPr/>
          </p:nvSpPr>
          <p:spPr>
            <a:xfrm>
              <a:off x="8883880" y="5456069"/>
              <a:ext cx="1276980" cy="1076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838">
                  <a:latin typeface="Abadi" panose="020B0604020104020204" pitchFamily="34" charset="0"/>
                </a:rPr>
                <a:t>Numéro de semaine</a:t>
              </a:r>
            </a:p>
          </p:txBody>
        </p:sp>
        <p:sp>
          <p:nvSpPr>
            <p:cNvPr id="137" name="ZoneTexte 136">
              <a:extLst>
                <a:ext uri="{FF2B5EF4-FFF2-40B4-BE49-F238E27FC236}">
                  <a16:creationId xmlns:a16="http://schemas.microsoft.com/office/drawing/2014/main" id="{36C6C3B9-9537-5CE9-0195-A1904C7C872A}"/>
                </a:ext>
              </a:extLst>
            </p:cNvPr>
            <p:cNvSpPr txBox="1"/>
            <p:nvPr/>
          </p:nvSpPr>
          <p:spPr>
            <a:xfrm>
              <a:off x="8972539" y="5343832"/>
              <a:ext cx="177347" cy="1076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838">
                  <a:latin typeface="Abadi" panose="020B0604020104020204" pitchFamily="34" charset="0"/>
                </a:rPr>
                <a:t> 16</a:t>
              </a:r>
            </a:p>
          </p:txBody>
        </p:sp>
        <p:sp>
          <p:nvSpPr>
            <p:cNvPr id="138" name="ZoneTexte 137">
              <a:extLst>
                <a:ext uri="{FF2B5EF4-FFF2-40B4-BE49-F238E27FC236}">
                  <a16:creationId xmlns:a16="http://schemas.microsoft.com/office/drawing/2014/main" id="{659FB88E-54C2-7706-B0DC-744B212104D6}"/>
                </a:ext>
              </a:extLst>
            </p:cNvPr>
            <p:cNvSpPr txBox="1"/>
            <p:nvPr/>
          </p:nvSpPr>
          <p:spPr>
            <a:xfrm>
              <a:off x="9171363" y="5343832"/>
              <a:ext cx="177347" cy="1076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838">
                  <a:latin typeface="Abadi" panose="020B0604020104020204" pitchFamily="34" charset="0"/>
                </a:rPr>
                <a:t> 17</a:t>
              </a:r>
            </a:p>
          </p:txBody>
        </p:sp>
        <p:sp>
          <p:nvSpPr>
            <p:cNvPr id="139" name="ZoneTexte 138">
              <a:extLst>
                <a:ext uri="{FF2B5EF4-FFF2-40B4-BE49-F238E27FC236}">
                  <a16:creationId xmlns:a16="http://schemas.microsoft.com/office/drawing/2014/main" id="{48A6F674-DBEE-E8DE-8B68-B10BC014C27A}"/>
                </a:ext>
              </a:extLst>
            </p:cNvPr>
            <p:cNvSpPr txBox="1"/>
            <p:nvPr/>
          </p:nvSpPr>
          <p:spPr>
            <a:xfrm>
              <a:off x="9370187" y="5343832"/>
              <a:ext cx="177347" cy="1076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838">
                  <a:latin typeface="Abadi" panose="020B0604020104020204" pitchFamily="34" charset="0"/>
                </a:rPr>
                <a:t> 18</a:t>
              </a:r>
            </a:p>
          </p:txBody>
        </p:sp>
        <p:sp>
          <p:nvSpPr>
            <p:cNvPr id="140" name="ZoneTexte 139">
              <a:extLst>
                <a:ext uri="{FF2B5EF4-FFF2-40B4-BE49-F238E27FC236}">
                  <a16:creationId xmlns:a16="http://schemas.microsoft.com/office/drawing/2014/main" id="{ADF0E109-0335-53FF-F555-80FEB50BA964}"/>
                </a:ext>
              </a:extLst>
            </p:cNvPr>
            <p:cNvSpPr txBox="1"/>
            <p:nvPr/>
          </p:nvSpPr>
          <p:spPr>
            <a:xfrm>
              <a:off x="9569011" y="5343832"/>
              <a:ext cx="177347" cy="1076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838">
                  <a:latin typeface="Abadi" panose="020B0604020104020204" pitchFamily="34" charset="0"/>
                </a:rPr>
                <a:t> 19</a:t>
              </a:r>
            </a:p>
          </p:txBody>
        </p:sp>
        <p:sp>
          <p:nvSpPr>
            <p:cNvPr id="141" name="ZoneTexte 140">
              <a:extLst>
                <a:ext uri="{FF2B5EF4-FFF2-40B4-BE49-F238E27FC236}">
                  <a16:creationId xmlns:a16="http://schemas.microsoft.com/office/drawing/2014/main" id="{C9D01F01-C5FA-CBD8-BB45-00E91AAFD720}"/>
                </a:ext>
              </a:extLst>
            </p:cNvPr>
            <p:cNvSpPr txBox="1"/>
            <p:nvPr/>
          </p:nvSpPr>
          <p:spPr>
            <a:xfrm>
              <a:off x="9777071" y="5343832"/>
              <a:ext cx="177347" cy="1076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838">
                  <a:latin typeface="Abadi" panose="020B0604020104020204" pitchFamily="34" charset="0"/>
                </a:rPr>
                <a:t> 20</a:t>
              </a:r>
            </a:p>
          </p:txBody>
        </p:sp>
        <p:sp>
          <p:nvSpPr>
            <p:cNvPr id="142" name="ZoneTexte 141">
              <a:extLst>
                <a:ext uri="{FF2B5EF4-FFF2-40B4-BE49-F238E27FC236}">
                  <a16:creationId xmlns:a16="http://schemas.microsoft.com/office/drawing/2014/main" id="{944311C2-5F5A-1965-06C1-E9D46FB31D02}"/>
                </a:ext>
              </a:extLst>
            </p:cNvPr>
            <p:cNvSpPr txBox="1"/>
            <p:nvPr/>
          </p:nvSpPr>
          <p:spPr>
            <a:xfrm>
              <a:off x="10004931" y="5343832"/>
              <a:ext cx="165511" cy="1076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838">
                  <a:latin typeface="Abadi" panose="020B0604020104020204" pitchFamily="34" charset="0"/>
                </a:rPr>
                <a:t> 21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70814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5424</TotalTime>
  <Words>247</Words>
  <Application>Microsoft Office PowerPoint</Application>
  <PresentationFormat>A3 (297 x 420 mm)</PresentationFormat>
  <Paragraphs>77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Abadi</vt:lpstr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FENRYLL</dc:creator>
  <cp:lastModifiedBy>BUONO Frederic</cp:lastModifiedBy>
  <cp:revision>53</cp:revision>
  <cp:lastPrinted>2014-07-04T09:53:27Z</cp:lastPrinted>
  <dcterms:created xsi:type="dcterms:W3CDTF">2014-07-03T11:40:28Z</dcterms:created>
  <dcterms:modified xsi:type="dcterms:W3CDTF">2024-05-31T10:06:18Z</dcterms:modified>
</cp:coreProperties>
</file>