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5119350" cy="10691813"/>
  <p:notesSz cx="10018713" cy="14447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33"/>
    <a:srgbClr val="0033CC"/>
    <a:srgbClr val="FFFF00"/>
    <a:srgbClr val="CC0099"/>
    <a:srgbClr val="FBF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23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2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053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34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086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68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447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037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70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95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562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133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1CA45-4557-4367-BE9E-96F031626C10}" type="datetimeFigureOut">
              <a:rPr lang="fr-FR" smtClean="0"/>
              <a:t>31/05/2024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104B9-4192-47F4-9888-78F6B377CE4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43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3D50D9-302C-E199-8943-1AADF96A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>
            <a:extLst>
              <a:ext uri="{FF2B5EF4-FFF2-40B4-BE49-F238E27FC236}">
                <a16:creationId xmlns:a16="http://schemas.microsoft.com/office/drawing/2014/main" id="{3D62B607-BCEE-D27D-00FB-AF414DCD38A5}"/>
              </a:ext>
            </a:extLst>
          </p:cNvPr>
          <p:cNvSpPr txBox="1"/>
          <p:nvPr/>
        </p:nvSpPr>
        <p:spPr>
          <a:xfrm>
            <a:off x="7545584" y="7624076"/>
            <a:ext cx="6006454" cy="353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Agir sur nos pratiques / Enseignements</a:t>
            </a:r>
          </a:p>
        </p:txBody>
      </p: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5812B785-7D9C-EA0D-1402-F7EE285E2633}"/>
              </a:ext>
            </a:extLst>
          </p:cNvPr>
          <p:cNvCxnSpPr>
            <a:cxnSpLocks/>
          </p:cNvCxnSpPr>
          <p:nvPr/>
        </p:nvCxnSpPr>
        <p:spPr>
          <a:xfrm>
            <a:off x="1" y="378343"/>
            <a:ext cx="151193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E94CC4CD-880E-0E92-AA8B-1E20A6705E66}"/>
              </a:ext>
            </a:extLst>
          </p:cNvPr>
          <p:cNvSpPr txBox="1"/>
          <p:nvPr/>
        </p:nvSpPr>
        <p:spPr>
          <a:xfrm>
            <a:off x="87048" y="-6066"/>
            <a:ext cx="10323780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Titre : </a:t>
            </a:r>
            <a:r>
              <a:rPr lang="fr-FR" sz="1600" dirty="0"/>
              <a:t>Le chercheur de fuites ne trouve pas assez de fuites</a:t>
            </a:r>
            <a:endParaRPr lang="fr-FR" sz="1697" b="1" dirty="0">
              <a:solidFill>
                <a:srgbClr val="0070C0"/>
              </a:solidFill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3CBF4F8-355C-7BDF-EC0F-3357095CF6EB}"/>
              </a:ext>
            </a:extLst>
          </p:cNvPr>
          <p:cNvSpPr txBox="1"/>
          <p:nvPr/>
        </p:nvSpPr>
        <p:spPr>
          <a:xfrm>
            <a:off x="792131" y="655737"/>
            <a:ext cx="2077953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Contexte :</a:t>
            </a:r>
            <a:endParaRPr lang="fr-FR" sz="1414" b="1" dirty="0"/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4BE9182-7DAE-9D6F-693A-76FB1BFB4535}"/>
              </a:ext>
            </a:extLst>
          </p:cNvPr>
          <p:cNvSpPr txBox="1"/>
          <p:nvPr/>
        </p:nvSpPr>
        <p:spPr>
          <a:xfrm>
            <a:off x="2925596" y="674126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Client :</a:t>
            </a:r>
            <a:endParaRPr lang="fr-FR" sz="1131" b="1" dirty="0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A22A0015-489F-251A-A553-3D186C90AB36}"/>
              </a:ext>
            </a:extLst>
          </p:cNvPr>
          <p:cNvSpPr txBox="1"/>
          <p:nvPr/>
        </p:nvSpPr>
        <p:spPr>
          <a:xfrm>
            <a:off x="2928770" y="1306790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Entreprise :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2DF5ADE-B931-F523-A534-FF7353B626DC}"/>
              </a:ext>
            </a:extLst>
          </p:cNvPr>
          <p:cNvSpPr txBox="1"/>
          <p:nvPr/>
        </p:nvSpPr>
        <p:spPr>
          <a:xfrm>
            <a:off x="2928770" y="1939454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Humain :</a:t>
            </a:r>
            <a:endParaRPr lang="fr-FR" sz="1414" b="1" dirty="0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7501975C-54F5-B2C2-D3FF-971E23402945}"/>
              </a:ext>
            </a:extLst>
          </p:cNvPr>
          <p:cNvSpPr txBox="1"/>
          <p:nvPr/>
        </p:nvSpPr>
        <p:spPr>
          <a:xfrm>
            <a:off x="2928770" y="2572118"/>
            <a:ext cx="4438399" cy="2176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Impact Sociétal/Environnemental :</a:t>
            </a:r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5852A783-9529-C528-473F-12F184F942B2}"/>
              </a:ext>
            </a:extLst>
          </p:cNvPr>
          <p:cNvSpPr txBox="1"/>
          <p:nvPr/>
        </p:nvSpPr>
        <p:spPr>
          <a:xfrm>
            <a:off x="0" y="3163915"/>
            <a:ext cx="3416466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Processus habituel ou standard de travail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E9973011-260A-CEC0-0D88-8FFEADE7A929}"/>
              </a:ext>
            </a:extLst>
          </p:cNvPr>
          <p:cNvSpPr txBox="1"/>
          <p:nvPr/>
        </p:nvSpPr>
        <p:spPr>
          <a:xfrm>
            <a:off x="7559676" y="-2617"/>
            <a:ext cx="1776879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Porteur :</a:t>
            </a:r>
            <a:endParaRPr lang="fr-FR" sz="1697" b="1" dirty="0"/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96D2AF93-890D-2C24-38F8-B3289EFD16F2}"/>
              </a:ext>
            </a:extLst>
          </p:cNvPr>
          <p:cNvSpPr txBox="1"/>
          <p:nvPr/>
        </p:nvSpPr>
        <p:spPr>
          <a:xfrm>
            <a:off x="10048960" y="-54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>
                <a:solidFill>
                  <a:srgbClr val="0070C0"/>
                </a:solidFill>
              </a:rPr>
              <a:t>Début : </a:t>
            </a:r>
            <a:r>
              <a:rPr lang="fr-FR" sz="1697"/>
              <a:t>Semaine 3</a:t>
            </a:r>
            <a:endParaRPr lang="fr-FR" sz="1697" dirty="0"/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226C3B83-0719-591F-7843-8462D0789A38}"/>
              </a:ext>
            </a:extLst>
          </p:cNvPr>
          <p:cNvSpPr txBox="1"/>
          <p:nvPr/>
        </p:nvSpPr>
        <p:spPr>
          <a:xfrm>
            <a:off x="12448281" y="-17528"/>
            <a:ext cx="1960148" cy="363972"/>
          </a:xfrm>
          <a:prstGeom prst="rect">
            <a:avLst/>
          </a:prstGeom>
          <a:noFill/>
        </p:spPr>
        <p:txBody>
          <a:bodyPr wrap="square" lIns="50908" tIns="50908" rIns="0" bIns="50908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Maj :</a:t>
            </a:r>
            <a:endParaRPr lang="fr-FR" sz="1697" b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A6A94B1-5E0C-7E2A-370E-F9BD496312BE}"/>
              </a:ext>
            </a:extLst>
          </p:cNvPr>
          <p:cNvSpPr txBox="1"/>
          <p:nvPr/>
        </p:nvSpPr>
        <p:spPr>
          <a:xfrm>
            <a:off x="-17509" y="334245"/>
            <a:ext cx="7577178" cy="309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14" b="1" dirty="0">
                <a:solidFill>
                  <a:srgbClr val="0070C0"/>
                </a:solidFill>
              </a:rPr>
              <a:t>Pb :</a:t>
            </a:r>
            <a:endParaRPr lang="fr-FR" sz="1131" b="1" dirty="0">
              <a:solidFill>
                <a:srgbClr val="0070C0"/>
              </a:solidFill>
            </a:endParaRPr>
          </a:p>
        </p:txBody>
      </p:sp>
      <p:grpSp>
        <p:nvGrpSpPr>
          <p:cNvPr id="41" name="Groupe 40">
            <a:extLst>
              <a:ext uri="{FF2B5EF4-FFF2-40B4-BE49-F238E27FC236}">
                <a16:creationId xmlns:a16="http://schemas.microsoft.com/office/drawing/2014/main" id="{C55883B0-3FEE-BAD9-E860-2450315E8F6D}"/>
              </a:ext>
            </a:extLst>
          </p:cNvPr>
          <p:cNvGrpSpPr/>
          <p:nvPr/>
        </p:nvGrpSpPr>
        <p:grpSpPr>
          <a:xfrm>
            <a:off x="87049" y="679804"/>
            <a:ext cx="650224" cy="1248191"/>
            <a:chOff x="92095" y="539477"/>
            <a:chExt cx="459813" cy="88267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6456874-C895-01E7-6268-FB39DD562F4A}"/>
                </a:ext>
              </a:extLst>
            </p:cNvPr>
            <p:cNvSpPr/>
            <p:nvPr/>
          </p:nvSpPr>
          <p:spPr>
            <a:xfrm>
              <a:off x="92095" y="558053"/>
              <a:ext cx="459813" cy="86409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545" dirty="0">
                <a:solidFill>
                  <a:srgbClr val="0070C0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FF7DBCA-4744-9DD6-58B4-554811421255}"/>
                </a:ext>
              </a:extLst>
            </p:cNvPr>
            <p:cNvSpPr/>
            <p:nvPr/>
          </p:nvSpPr>
          <p:spPr>
            <a:xfrm>
              <a:off x="111740" y="539477"/>
              <a:ext cx="440168" cy="8640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545" dirty="0">
                <a:solidFill>
                  <a:srgbClr val="0070C0"/>
                </a:solidFill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0FB6858A-9AE8-A983-E7BC-6C916F3199B1}"/>
              </a:ext>
            </a:extLst>
          </p:cNvPr>
          <p:cNvSpPr/>
          <p:nvPr/>
        </p:nvSpPr>
        <p:spPr>
          <a:xfrm>
            <a:off x="217560" y="883570"/>
            <a:ext cx="407308" cy="10181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545" dirty="0">
              <a:solidFill>
                <a:srgbClr val="0070C0"/>
              </a:solidFill>
            </a:endParaRPr>
          </a:p>
        </p:txBody>
      </p:sp>
      <p:cxnSp>
        <p:nvCxnSpPr>
          <p:cNvPr id="188" name="Connecteur droit 187">
            <a:extLst>
              <a:ext uri="{FF2B5EF4-FFF2-40B4-BE49-F238E27FC236}">
                <a16:creationId xmlns:a16="http://schemas.microsoft.com/office/drawing/2014/main" id="{26EB8DC3-F64B-57C1-5507-6F2BFC06E227}"/>
              </a:ext>
            </a:extLst>
          </p:cNvPr>
          <p:cNvCxnSpPr>
            <a:cxnSpLocks/>
          </p:cNvCxnSpPr>
          <p:nvPr/>
        </p:nvCxnSpPr>
        <p:spPr>
          <a:xfrm>
            <a:off x="0" y="571691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cteur droit 189">
            <a:extLst>
              <a:ext uri="{FF2B5EF4-FFF2-40B4-BE49-F238E27FC236}">
                <a16:creationId xmlns:a16="http://schemas.microsoft.com/office/drawing/2014/main" id="{914EE3DD-8A7B-AC40-3869-6086E80C7D1C}"/>
              </a:ext>
            </a:extLst>
          </p:cNvPr>
          <p:cNvCxnSpPr>
            <a:cxnSpLocks/>
          </p:cNvCxnSpPr>
          <p:nvPr/>
        </p:nvCxnSpPr>
        <p:spPr>
          <a:xfrm>
            <a:off x="7782831" y="727358"/>
            <a:ext cx="0" cy="487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>
            <a:extLst>
              <a:ext uri="{FF2B5EF4-FFF2-40B4-BE49-F238E27FC236}">
                <a16:creationId xmlns:a16="http://schemas.microsoft.com/office/drawing/2014/main" id="{8D8FB2DC-8465-91EC-4E05-77847D160048}"/>
              </a:ext>
            </a:extLst>
          </p:cNvPr>
          <p:cNvCxnSpPr>
            <a:cxnSpLocks/>
          </p:cNvCxnSpPr>
          <p:nvPr/>
        </p:nvCxnSpPr>
        <p:spPr>
          <a:xfrm>
            <a:off x="1072810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cteur droit 191">
            <a:extLst>
              <a:ext uri="{FF2B5EF4-FFF2-40B4-BE49-F238E27FC236}">
                <a16:creationId xmlns:a16="http://schemas.microsoft.com/office/drawing/2014/main" id="{7B139D2E-5886-B73F-89F7-0955E2D5AAE9}"/>
              </a:ext>
            </a:extLst>
          </p:cNvPr>
          <p:cNvCxnSpPr>
            <a:cxnSpLocks/>
          </p:cNvCxnSpPr>
          <p:nvPr/>
        </p:nvCxnSpPr>
        <p:spPr>
          <a:xfrm>
            <a:off x="12784143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cteur droit 192">
            <a:extLst>
              <a:ext uri="{FF2B5EF4-FFF2-40B4-BE49-F238E27FC236}">
                <a16:creationId xmlns:a16="http://schemas.microsoft.com/office/drawing/2014/main" id="{1F2AADB2-C88A-14FD-6971-34ED9D623006}"/>
              </a:ext>
            </a:extLst>
          </p:cNvPr>
          <p:cNvCxnSpPr>
            <a:cxnSpLocks/>
          </p:cNvCxnSpPr>
          <p:nvPr/>
        </p:nvCxnSpPr>
        <p:spPr>
          <a:xfrm>
            <a:off x="7559669" y="72739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ZoneTexte 200">
            <a:extLst>
              <a:ext uri="{FF2B5EF4-FFF2-40B4-BE49-F238E27FC236}">
                <a16:creationId xmlns:a16="http://schemas.microsoft.com/office/drawing/2014/main" id="{39943C63-3874-7C7B-97B7-E4A36C10BC1E}"/>
              </a:ext>
            </a:extLst>
          </p:cNvPr>
          <p:cNvSpPr txBox="1"/>
          <p:nvPr/>
        </p:nvSpPr>
        <p:spPr>
          <a:xfrm>
            <a:off x="8305108" y="393991"/>
            <a:ext cx="1912425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Action à tester</a:t>
            </a:r>
          </a:p>
        </p:txBody>
      </p:sp>
      <p:sp>
        <p:nvSpPr>
          <p:cNvPr id="202" name="ZoneTexte 201">
            <a:extLst>
              <a:ext uri="{FF2B5EF4-FFF2-40B4-BE49-F238E27FC236}">
                <a16:creationId xmlns:a16="http://schemas.microsoft.com/office/drawing/2014/main" id="{E0E043BA-81B5-4534-A190-DA4705C8E57D}"/>
              </a:ext>
            </a:extLst>
          </p:cNvPr>
          <p:cNvSpPr txBox="1"/>
          <p:nvPr/>
        </p:nvSpPr>
        <p:spPr>
          <a:xfrm>
            <a:off x="10871706" y="393991"/>
            <a:ext cx="1708330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Résultat attendu</a:t>
            </a:r>
          </a:p>
        </p:txBody>
      </p:sp>
      <p:sp>
        <p:nvSpPr>
          <p:cNvPr id="203" name="ZoneTexte 202">
            <a:extLst>
              <a:ext uri="{FF2B5EF4-FFF2-40B4-BE49-F238E27FC236}">
                <a16:creationId xmlns:a16="http://schemas.microsoft.com/office/drawing/2014/main" id="{FE0BB7F2-E2A4-98F4-7DE4-7822B68BAF87}"/>
              </a:ext>
            </a:extLst>
          </p:cNvPr>
          <p:cNvSpPr txBox="1"/>
          <p:nvPr/>
        </p:nvSpPr>
        <p:spPr>
          <a:xfrm>
            <a:off x="12830741" y="395612"/>
            <a:ext cx="2243409" cy="276832"/>
          </a:xfrm>
          <a:prstGeom prst="rect">
            <a:avLst/>
          </a:prstGeom>
          <a:noFill/>
        </p:spPr>
        <p:txBody>
          <a:bodyPr wrap="square" lIns="50908" tIns="50908" rIns="50908" bIns="50908" rtlCol="0" anchor="ctr">
            <a:spAutoFit/>
          </a:bodyPr>
          <a:lstStyle/>
          <a:p>
            <a:pPr algn="ctr"/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 Qui          </a:t>
            </a:r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Début/</a:t>
            </a:r>
            <a:r>
              <a:rPr lang="fr-FR" sz="1131" b="1">
                <a:solidFill>
                  <a:srgbClr val="0070C0"/>
                </a:solidFill>
                <a:latin typeface="Abadi" panose="020B0604020104020204" pitchFamily="34" charset="0"/>
              </a:rPr>
              <a:t>fin      </a:t>
            </a:r>
            <a:r>
              <a:rPr lang="fr-FR" sz="1131" b="1" dirty="0">
                <a:solidFill>
                  <a:srgbClr val="0070C0"/>
                </a:solidFill>
                <a:latin typeface="Abadi" panose="020B0604020104020204" pitchFamily="34" charset="0"/>
              </a:rPr>
              <a:t>OK/KO</a:t>
            </a:r>
          </a:p>
        </p:txBody>
      </p:sp>
      <p:cxnSp>
        <p:nvCxnSpPr>
          <p:cNvPr id="204" name="Connecteur droit 203">
            <a:extLst>
              <a:ext uri="{FF2B5EF4-FFF2-40B4-BE49-F238E27FC236}">
                <a16:creationId xmlns:a16="http://schemas.microsoft.com/office/drawing/2014/main" id="{A35CCE75-9DA2-F0FD-FD0C-980CDEBB8BB3}"/>
              </a:ext>
            </a:extLst>
          </p:cNvPr>
          <p:cNvCxnSpPr>
            <a:cxnSpLocks/>
          </p:cNvCxnSpPr>
          <p:nvPr/>
        </p:nvCxnSpPr>
        <p:spPr>
          <a:xfrm>
            <a:off x="14394551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204">
            <a:extLst>
              <a:ext uri="{FF2B5EF4-FFF2-40B4-BE49-F238E27FC236}">
                <a16:creationId xmlns:a16="http://schemas.microsoft.com/office/drawing/2014/main" id="{02F2E2A1-815A-8BC5-C31B-9051A8BAB23D}"/>
              </a:ext>
            </a:extLst>
          </p:cNvPr>
          <p:cNvCxnSpPr>
            <a:cxnSpLocks/>
          </p:cNvCxnSpPr>
          <p:nvPr/>
        </p:nvCxnSpPr>
        <p:spPr>
          <a:xfrm>
            <a:off x="13541835" y="371758"/>
            <a:ext cx="0" cy="5243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207">
            <a:extLst>
              <a:ext uri="{FF2B5EF4-FFF2-40B4-BE49-F238E27FC236}">
                <a16:creationId xmlns:a16="http://schemas.microsoft.com/office/drawing/2014/main" id="{2722BA4E-AF2A-94BB-33EC-7BD0D19ACB86}"/>
              </a:ext>
            </a:extLst>
          </p:cNvPr>
          <p:cNvCxnSpPr>
            <a:cxnSpLocks/>
          </p:cNvCxnSpPr>
          <p:nvPr/>
        </p:nvCxnSpPr>
        <p:spPr>
          <a:xfrm>
            <a:off x="-1760" y="657146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E8B03BF2-6D31-34A0-E96F-A4CD7215ABFF}"/>
              </a:ext>
            </a:extLst>
          </p:cNvPr>
          <p:cNvGrpSpPr/>
          <p:nvPr/>
        </p:nvGrpSpPr>
        <p:grpSpPr>
          <a:xfrm>
            <a:off x="-1760" y="371759"/>
            <a:ext cx="7587384" cy="10319237"/>
            <a:chOff x="-1760" y="371759"/>
            <a:chExt cx="7587384" cy="10319237"/>
          </a:xfrm>
        </p:grpSpPr>
        <p:sp>
          <p:nvSpPr>
            <p:cNvPr id="177" name="ZoneTexte 176">
              <a:extLst>
                <a:ext uri="{FF2B5EF4-FFF2-40B4-BE49-F238E27FC236}">
                  <a16:creationId xmlns:a16="http://schemas.microsoft.com/office/drawing/2014/main" id="{C4D01DC4-4E49-50B1-B77B-A20552C877EB}"/>
                </a:ext>
              </a:extLst>
            </p:cNvPr>
            <p:cNvSpPr txBox="1"/>
            <p:nvPr/>
          </p:nvSpPr>
          <p:spPr>
            <a:xfrm>
              <a:off x="0" y="5434755"/>
              <a:ext cx="2105767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#   Hypothèse de cause</a:t>
              </a:r>
            </a:p>
          </p:txBody>
        </p:sp>
        <p:sp>
          <p:nvSpPr>
            <p:cNvPr id="182" name="ZoneTexte 181">
              <a:extLst>
                <a:ext uri="{FF2B5EF4-FFF2-40B4-BE49-F238E27FC236}">
                  <a16:creationId xmlns:a16="http://schemas.microsoft.com/office/drawing/2014/main" id="{ED4F2245-171B-89F8-2162-0BFFCD3FBA68}"/>
                </a:ext>
              </a:extLst>
            </p:cNvPr>
            <p:cNvSpPr txBox="1"/>
            <p:nvPr/>
          </p:nvSpPr>
          <p:spPr>
            <a:xfrm>
              <a:off x="2920384" y="5434755"/>
              <a:ext cx="3942664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pPr algn="ctr"/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Comment l’hypothèse peut-elle être validée? + Observations</a:t>
              </a:r>
            </a:p>
          </p:txBody>
        </p:sp>
        <p:sp>
          <p:nvSpPr>
            <p:cNvPr id="184" name="ZoneTexte 183">
              <a:extLst>
                <a:ext uri="{FF2B5EF4-FFF2-40B4-BE49-F238E27FC236}">
                  <a16:creationId xmlns:a16="http://schemas.microsoft.com/office/drawing/2014/main" id="{A72FEF46-A7E1-4DB8-31D4-234DB08D2243}"/>
                </a:ext>
              </a:extLst>
            </p:cNvPr>
            <p:cNvSpPr txBox="1"/>
            <p:nvPr/>
          </p:nvSpPr>
          <p:spPr>
            <a:xfrm>
              <a:off x="6863050" y="5434755"/>
              <a:ext cx="722574" cy="276832"/>
            </a:xfrm>
            <a:prstGeom prst="rect">
              <a:avLst/>
            </a:prstGeom>
            <a:noFill/>
          </p:spPr>
          <p:txBody>
            <a:bodyPr wrap="square" lIns="50908" tIns="50908" rIns="50908" bIns="50908" rtlCol="0" anchor="ctr">
              <a:spAutoFit/>
            </a:bodyPr>
            <a:lstStyle/>
            <a:p>
              <a:pPr algn="ctr"/>
              <a:r>
                <a:rPr lang="fr-FR" sz="1131" b="1" dirty="0">
                  <a:solidFill>
                    <a:srgbClr val="0070C0"/>
                  </a:solidFill>
                  <a:latin typeface="Abadi" panose="020B0604020104020204" pitchFamily="34" charset="0"/>
                </a:rPr>
                <a:t>OK/KO?</a:t>
              </a:r>
            </a:p>
          </p:txBody>
        </p:sp>
        <p:grpSp>
          <p:nvGrpSpPr>
            <p:cNvPr id="93" name="Groupe 92">
              <a:extLst>
                <a:ext uri="{FF2B5EF4-FFF2-40B4-BE49-F238E27FC236}">
                  <a16:creationId xmlns:a16="http://schemas.microsoft.com/office/drawing/2014/main" id="{81A41F25-B22F-E39B-B9AB-FF26F2913D72}"/>
                </a:ext>
              </a:extLst>
            </p:cNvPr>
            <p:cNvGrpSpPr/>
            <p:nvPr/>
          </p:nvGrpSpPr>
          <p:grpSpPr>
            <a:xfrm>
              <a:off x="-1760" y="371759"/>
              <a:ext cx="7561429" cy="10319237"/>
              <a:chOff x="-1760" y="371759"/>
              <a:chExt cx="7561429" cy="10319237"/>
            </a:xfrm>
          </p:grpSpPr>
          <p:cxnSp>
            <p:nvCxnSpPr>
              <p:cNvPr id="2" name="Connecteur droit 1">
                <a:extLst>
                  <a:ext uri="{FF2B5EF4-FFF2-40B4-BE49-F238E27FC236}">
                    <a16:creationId xmlns:a16="http://schemas.microsoft.com/office/drawing/2014/main" id="{CF49711F-0E38-31A4-FA35-CCB65C9935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57909" y="371759"/>
                <a:ext cx="0" cy="10319236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Connecteur droit 2">
                <a:extLst>
                  <a:ext uri="{FF2B5EF4-FFF2-40B4-BE49-F238E27FC236}">
                    <a16:creationId xmlns:a16="http://schemas.microsoft.com/office/drawing/2014/main" id="{0B823CF0-7F6D-5FB1-16D7-DB2B605246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0" y="5438207"/>
                <a:ext cx="7559669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cteur droit 179">
                <a:extLst>
                  <a:ext uri="{FF2B5EF4-FFF2-40B4-BE49-F238E27FC236}">
                    <a16:creationId xmlns:a16="http://schemas.microsoft.com/office/drawing/2014/main" id="{A11DA005-D966-6B34-E110-B6CD354248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162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cteur droit 180">
                <a:extLst>
                  <a:ext uri="{FF2B5EF4-FFF2-40B4-BE49-F238E27FC236}">
                    <a16:creationId xmlns:a16="http://schemas.microsoft.com/office/drawing/2014/main" id="{4E20BA8C-45D0-128F-C197-9803DA2154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37487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cteur droit 186">
                <a:extLst>
                  <a:ext uri="{FF2B5EF4-FFF2-40B4-BE49-F238E27FC236}">
                    <a16:creationId xmlns:a16="http://schemas.microsoft.com/office/drawing/2014/main" id="{F5EC16C5-BC06-7D78-DCD2-7EA580A96A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58300" y="5438516"/>
                <a:ext cx="0" cy="52524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cteur droit 218">
                <a:extLst>
                  <a:ext uri="{FF2B5EF4-FFF2-40B4-BE49-F238E27FC236}">
                    <a16:creationId xmlns:a16="http://schemas.microsoft.com/office/drawing/2014/main" id="{5DCD1BCA-D6A9-22BD-8B1F-267880D3BB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760" y="10663582"/>
                <a:ext cx="7559669" cy="0"/>
              </a:xfrm>
              <a:prstGeom prst="line">
                <a:avLst/>
              </a:prstGeom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53A82D7D-670E-CFE6-A850-461F0C069A60}"/>
              </a:ext>
            </a:extLst>
          </p:cNvPr>
          <p:cNvCxnSpPr>
            <a:cxnSpLocks/>
          </p:cNvCxnSpPr>
          <p:nvPr/>
        </p:nvCxnSpPr>
        <p:spPr>
          <a:xfrm>
            <a:off x="7551262" y="19488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718A48DD-3ADF-840A-B908-A8C67939C208}"/>
              </a:ext>
            </a:extLst>
          </p:cNvPr>
          <p:cNvCxnSpPr>
            <a:cxnSpLocks/>
          </p:cNvCxnSpPr>
          <p:nvPr/>
        </p:nvCxnSpPr>
        <p:spPr>
          <a:xfrm>
            <a:off x="7551262" y="1338122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A8138926-CED7-0273-D8E3-47F6FBB226D2}"/>
              </a:ext>
            </a:extLst>
          </p:cNvPr>
          <p:cNvCxnSpPr>
            <a:cxnSpLocks/>
          </p:cNvCxnSpPr>
          <p:nvPr/>
        </p:nvCxnSpPr>
        <p:spPr>
          <a:xfrm>
            <a:off x="7545583" y="3781018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5E2A171D-AF54-5A42-D3D7-5C36D708B16D}"/>
              </a:ext>
            </a:extLst>
          </p:cNvPr>
          <p:cNvCxnSpPr>
            <a:cxnSpLocks/>
          </p:cNvCxnSpPr>
          <p:nvPr/>
        </p:nvCxnSpPr>
        <p:spPr>
          <a:xfrm>
            <a:off x="7570793" y="4391742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cteur droit 234">
            <a:extLst>
              <a:ext uri="{FF2B5EF4-FFF2-40B4-BE49-F238E27FC236}">
                <a16:creationId xmlns:a16="http://schemas.microsoft.com/office/drawing/2014/main" id="{BE7ED803-D056-4ADD-80CC-71F1359AD99D}"/>
              </a:ext>
            </a:extLst>
          </p:cNvPr>
          <p:cNvCxnSpPr>
            <a:cxnSpLocks/>
          </p:cNvCxnSpPr>
          <p:nvPr/>
        </p:nvCxnSpPr>
        <p:spPr>
          <a:xfrm>
            <a:off x="7555759" y="3170294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7164A1E3-3582-B8C3-39B4-BB90DFE5C4B2}"/>
              </a:ext>
            </a:extLst>
          </p:cNvPr>
          <p:cNvCxnSpPr>
            <a:cxnSpLocks/>
          </p:cNvCxnSpPr>
          <p:nvPr/>
        </p:nvCxnSpPr>
        <p:spPr>
          <a:xfrm>
            <a:off x="7570793" y="500246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9236D062-0426-0EFC-092A-34BC288C6BA0}"/>
              </a:ext>
            </a:extLst>
          </p:cNvPr>
          <p:cNvCxnSpPr>
            <a:cxnSpLocks/>
          </p:cNvCxnSpPr>
          <p:nvPr/>
        </p:nvCxnSpPr>
        <p:spPr>
          <a:xfrm>
            <a:off x="-1284" y="3215646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cteur droit 321">
            <a:extLst>
              <a:ext uri="{FF2B5EF4-FFF2-40B4-BE49-F238E27FC236}">
                <a16:creationId xmlns:a16="http://schemas.microsoft.com/office/drawing/2014/main" id="{77ADEDB9-B25E-2FEB-FED9-FCD868383D1E}"/>
              </a:ext>
            </a:extLst>
          </p:cNvPr>
          <p:cNvCxnSpPr>
            <a:cxnSpLocks/>
          </p:cNvCxnSpPr>
          <p:nvPr/>
        </p:nvCxnSpPr>
        <p:spPr>
          <a:xfrm>
            <a:off x="2813704" y="670856"/>
            <a:ext cx="0" cy="2341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7831953-33C0-76B5-2071-634A45510C5C}"/>
              </a:ext>
            </a:extLst>
          </p:cNvPr>
          <p:cNvSpPr txBox="1"/>
          <p:nvPr/>
        </p:nvSpPr>
        <p:spPr>
          <a:xfrm>
            <a:off x="7611432" y="5630711"/>
            <a:ext cx="1111970" cy="261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697" b="1" dirty="0">
                <a:solidFill>
                  <a:srgbClr val="0070C0"/>
                </a:solidFill>
              </a:rPr>
              <a:t>Résultats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77C30E3-8C8D-E858-B538-012308BEE977}"/>
              </a:ext>
            </a:extLst>
          </p:cNvPr>
          <p:cNvCxnSpPr>
            <a:cxnSpLocks/>
          </p:cNvCxnSpPr>
          <p:nvPr/>
        </p:nvCxnSpPr>
        <p:spPr>
          <a:xfrm>
            <a:off x="7559669" y="7687925"/>
            <a:ext cx="755968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3AF9D0F-BC45-27FE-AFD3-9615A5CF8AD6}"/>
              </a:ext>
            </a:extLst>
          </p:cNvPr>
          <p:cNvCxnSpPr>
            <a:cxnSpLocks/>
          </p:cNvCxnSpPr>
          <p:nvPr/>
        </p:nvCxnSpPr>
        <p:spPr>
          <a:xfrm>
            <a:off x="7557897" y="5613190"/>
            <a:ext cx="7559682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cteur droit 252">
            <a:extLst>
              <a:ext uri="{FF2B5EF4-FFF2-40B4-BE49-F238E27FC236}">
                <a16:creationId xmlns:a16="http://schemas.microsoft.com/office/drawing/2014/main" id="{7EB175CB-7697-4ACD-CDA3-58E73FBC1CCD}"/>
              </a:ext>
            </a:extLst>
          </p:cNvPr>
          <p:cNvCxnSpPr>
            <a:cxnSpLocks/>
          </p:cNvCxnSpPr>
          <p:nvPr/>
        </p:nvCxnSpPr>
        <p:spPr>
          <a:xfrm>
            <a:off x="7555759" y="2559570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86310099-D2F4-D62A-7EA5-A9CB45D80410}"/>
              </a:ext>
            </a:extLst>
          </p:cNvPr>
          <p:cNvGrpSpPr/>
          <p:nvPr/>
        </p:nvGrpSpPr>
        <p:grpSpPr>
          <a:xfrm>
            <a:off x="100029" y="3614592"/>
            <a:ext cx="7373820" cy="1517868"/>
            <a:chOff x="117230" y="2670794"/>
            <a:chExt cx="7373820" cy="1517868"/>
          </a:xfrm>
        </p:grpSpPr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8B43E6D-C216-35D3-DAD8-20AAF4977386}"/>
                </a:ext>
              </a:extLst>
            </p:cNvPr>
            <p:cNvSpPr txBox="1"/>
            <p:nvPr/>
          </p:nvSpPr>
          <p:spPr>
            <a:xfrm>
              <a:off x="117230" y="2670794"/>
              <a:ext cx="1289925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L’usine produit et injecte l’eau potable dans le réseau</a:t>
              </a: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369DF7C2-0405-FA3B-BB0A-4150BCFB24D9}"/>
                </a:ext>
              </a:extLst>
            </p:cNvPr>
            <p:cNvSpPr txBox="1"/>
            <p:nvPr/>
          </p:nvSpPr>
          <p:spPr>
            <a:xfrm>
              <a:off x="1694817" y="2670794"/>
              <a:ext cx="917108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 réseau distribue l’eau potable</a:t>
              </a: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7ED11FB4-88C6-9C54-1333-247883D0BD06}"/>
                </a:ext>
              </a:extLst>
            </p:cNvPr>
            <p:cNvSpPr txBox="1"/>
            <p:nvPr/>
          </p:nvSpPr>
          <p:spPr>
            <a:xfrm>
              <a:off x="2921942" y="2670794"/>
              <a:ext cx="132173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compteurs clients sont relevés par le service conso</a:t>
              </a:r>
            </a:p>
          </p:txBody>
        </p:sp>
        <p:sp>
          <p:nvSpPr>
            <p:cNvPr id="61" name="ZoneTexte 60">
              <a:extLst>
                <a:ext uri="{FF2B5EF4-FFF2-40B4-BE49-F238E27FC236}">
                  <a16:creationId xmlns:a16="http://schemas.microsoft.com/office/drawing/2014/main" id="{A5429A53-9B40-22F8-399D-727B14AB6F28}"/>
                </a:ext>
              </a:extLst>
            </p:cNvPr>
            <p:cNvSpPr txBox="1"/>
            <p:nvPr/>
          </p:nvSpPr>
          <p:spPr>
            <a:xfrm>
              <a:off x="4531336" y="2670794"/>
              <a:ext cx="115408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L’eau consommée est facturée par le service conso</a:t>
              </a:r>
            </a:p>
          </p:txBody>
        </p:sp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3CC9BF0B-069A-878E-E2D5-5ADE389DA4F0}"/>
                </a:ext>
              </a:extLst>
            </p:cNvPr>
            <p:cNvSpPr txBox="1"/>
            <p:nvPr/>
          </p:nvSpPr>
          <p:spPr>
            <a:xfrm>
              <a:off x="5947497" y="2670794"/>
              <a:ext cx="1543553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La collectivité compare la quantité d’eau injectée à l’eau facturée</a:t>
              </a: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0BB0AB60-09FD-0ECC-BC31-FC6B76E1F300}"/>
                </a:ext>
              </a:extLst>
            </p:cNvPr>
            <p:cNvSpPr txBox="1"/>
            <p:nvPr/>
          </p:nvSpPr>
          <p:spPr>
            <a:xfrm>
              <a:off x="209349" y="3480776"/>
              <a:ext cx="1025769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compteurs de secteurs sont relevés par le SI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17F35E93-80C7-A6B2-E2ED-4D2FFD3EA70C}"/>
                </a:ext>
              </a:extLst>
            </p:cNvPr>
            <p:cNvSpPr txBox="1"/>
            <p:nvPr/>
          </p:nvSpPr>
          <p:spPr>
            <a:xfrm>
              <a:off x="1582889" y="3480776"/>
              <a:ext cx="1181097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débits des secteurs de réseau sont analysés par l’analyste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20FA7428-C913-D905-FD69-19EE24FE95F7}"/>
                </a:ext>
              </a:extLst>
            </p:cNvPr>
            <p:cNvSpPr txBox="1"/>
            <p:nvPr/>
          </p:nvSpPr>
          <p:spPr>
            <a:xfrm>
              <a:off x="3077839" y="3480776"/>
              <a:ext cx="1384531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secteurs fuyards sont signalés par l’analyste au chercheur de fuites</a:t>
              </a: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40854236-1D55-936E-30F1-80CE28C555AB}"/>
                </a:ext>
              </a:extLst>
            </p:cNvPr>
            <p:cNvSpPr txBox="1"/>
            <p:nvPr/>
          </p:nvSpPr>
          <p:spPr>
            <a:xfrm>
              <a:off x="4742644" y="3557389"/>
              <a:ext cx="1207469" cy="55399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 chercheur de fuites identifie l’endroit à réparer</a:t>
              </a:r>
            </a:p>
          </p:txBody>
        </p:sp>
        <p:sp>
          <p:nvSpPr>
            <p:cNvPr id="68" name="ZoneTexte 67">
              <a:extLst>
                <a:ext uri="{FF2B5EF4-FFF2-40B4-BE49-F238E27FC236}">
                  <a16:creationId xmlns:a16="http://schemas.microsoft.com/office/drawing/2014/main" id="{2EC249F9-FB26-3AF1-4BEE-2C61FBD4D4BD}"/>
                </a:ext>
              </a:extLst>
            </p:cNvPr>
            <p:cNvSpPr txBox="1"/>
            <p:nvPr/>
          </p:nvSpPr>
          <p:spPr>
            <a:xfrm>
              <a:off x="6297545" y="3480776"/>
              <a:ext cx="954582" cy="707886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000" b="1" dirty="0"/>
                <a:t>Les réparations sont faites par le réparateur</a:t>
              </a:r>
            </a:p>
          </p:txBody>
        </p:sp>
        <p:cxnSp>
          <p:nvCxnSpPr>
            <p:cNvPr id="69" name="Connecteur droit avec flèche 68">
              <a:extLst>
                <a:ext uri="{FF2B5EF4-FFF2-40B4-BE49-F238E27FC236}">
                  <a16:creationId xmlns:a16="http://schemas.microsoft.com/office/drawing/2014/main" id="{7A783ED6-1D87-93A6-E39D-C9BD62D568EC}"/>
                </a:ext>
              </a:extLst>
            </p:cNvPr>
            <p:cNvCxnSpPr>
              <a:cxnSpLocks/>
              <a:stCxn id="57" idx="3"/>
              <a:endCxn id="59" idx="1"/>
            </p:cNvCxnSpPr>
            <p:nvPr/>
          </p:nvCxnSpPr>
          <p:spPr>
            <a:xfrm>
              <a:off x="1407155" y="2947793"/>
              <a:ext cx="28766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avec flèche 69">
              <a:extLst>
                <a:ext uri="{FF2B5EF4-FFF2-40B4-BE49-F238E27FC236}">
                  <a16:creationId xmlns:a16="http://schemas.microsoft.com/office/drawing/2014/main" id="{F8ACC2FA-3BC5-BB17-8AE5-1D08715A0F81}"/>
                </a:ext>
              </a:extLst>
            </p:cNvPr>
            <p:cNvCxnSpPr>
              <a:cxnSpLocks/>
              <a:stCxn id="57" idx="2"/>
              <a:endCxn id="63" idx="0"/>
            </p:cNvCxnSpPr>
            <p:nvPr/>
          </p:nvCxnSpPr>
          <p:spPr>
            <a:xfrm flipH="1">
              <a:off x="722234" y="3224792"/>
              <a:ext cx="39959" cy="2559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0A6A67D4-0C87-37F6-A5F4-9DB5017385DF}"/>
                </a:ext>
              </a:extLst>
            </p:cNvPr>
            <p:cNvCxnSpPr>
              <a:cxnSpLocks/>
              <a:stCxn id="60" idx="3"/>
              <a:endCxn id="61" idx="1"/>
            </p:cNvCxnSpPr>
            <p:nvPr/>
          </p:nvCxnSpPr>
          <p:spPr>
            <a:xfrm>
              <a:off x="4243675" y="2947793"/>
              <a:ext cx="28766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avec flèche 72">
              <a:extLst>
                <a:ext uri="{FF2B5EF4-FFF2-40B4-BE49-F238E27FC236}">
                  <a16:creationId xmlns:a16="http://schemas.microsoft.com/office/drawing/2014/main" id="{E4602A74-5974-7049-9AD3-6DEC1DA97109}"/>
                </a:ext>
              </a:extLst>
            </p:cNvPr>
            <p:cNvCxnSpPr>
              <a:cxnSpLocks/>
              <a:stCxn id="59" idx="3"/>
              <a:endCxn id="60" idx="1"/>
            </p:cNvCxnSpPr>
            <p:nvPr/>
          </p:nvCxnSpPr>
          <p:spPr>
            <a:xfrm>
              <a:off x="2611925" y="2947793"/>
              <a:ext cx="31001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avec flèche 73">
              <a:extLst>
                <a:ext uri="{FF2B5EF4-FFF2-40B4-BE49-F238E27FC236}">
                  <a16:creationId xmlns:a16="http://schemas.microsoft.com/office/drawing/2014/main" id="{B8ED8D75-EC29-B54D-2D7C-517084D1A230}"/>
                </a:ext>
              </a:extLst>
            </p:cNvPr>
            <p:cNvCxnSpPr>
              <a:cxnSpLocks/>
              <a:stCxn id="61" idx="3"/>
              <a:endCxn id="62" idx="1"/>
            </p:cNvCxnSpPr>
            <p:nvPr/>
          </p:nvCxnSpPr>
          <p:spPr>
            <a:xfrm>
              <a:off x="5685419" y="2947793"/>
              <a:ext cx="2620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avec flèche 74">
              <a:extLst>
                <a:ext uri="{FF2B5EF4-FFF2-40B4-BE49-F238E27FC236}">
                  <a16:creationId xmlns:a16="http://schemas.microsoft.com/office/drawing/2014/main" id="{0BC2851C-2CED-8689-7D96-DEA92C33B481}"/>
                </a:ext>
              </a:extLst>
            </p:cNvPr>
            <p:cNvCxnSpPr>
              <a:cxnSpLocks/>
              <a:stCxn id="63" idx="3"/>
              <a:endCxn id="64" idx="1"/>
            </p:cNvCxnSpPr>
            <p:nvPr/>
          </p:nvCxnSpPr>
          <p:spPr>
            <a:xfrm>
              <a:off x="1235118" y="3834719"/>
              <a:ext cx="34777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droit avec flèche 75">
              <a:extLst>
                <a:ext uri="{FF2B5EF4-FFF2-40B4-BE49-F238E27FC236}">
                  <a16:creationId xmlns:a16="http://schemas.microsoft.com/office/drawing/2014/main" id="{5197FECD-B46D-988F-87A3-EE3BD75664CF}"/>
                </a:ext>
              </a:extLst>
            </p:cNvPr>
            <p:cNvCxnSpPr>
              <a:cxnSpLocks/>
              <a:stCxn id="65" idx="3"/>
              <a:endCxn id="67" idx="1"/>
            </p:cNvCxnSpPr>
            <p:nvPr/>
          </p:nvCxnSpPr>
          <p:spPr>
            <a:xfrm flipV="1">
              <a:off x="4462370" y="3834388"/>
              <a:ext cx="280274" cy="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>
              <a:extLst>
                <a:ext uri="{FF2B5EF4-FFF2-40B4-BE49-F238E27FC236}">
                  <a16:creationId xmlns:a16="http://schemas.microsoft.com/office/drawing/2014/main" id="{D43B92E4-5183-9760-ADC5-F25E9C57CBE5}"/>
                </a:ext>
              </a:extLst>
            </p:cNvPr>
            <p:cNvCxnSpPr>
              <a:cxnSpLocks/>
              <a:stCxn id="64" idx="3"/>
              <a:endCxn id="65" idx="1"/>
            </p:cNvCxnSpPr>
            <p:nvPr/>
          </p:nvCxnSpPr>
          <p:spPr>
            <a:xfrm>
              <a:off x="2763986" y="3834719"/>
              <a:ext cx="31385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>
              <a:extLst>
                <a:ext uri="{FF2B5EF4-FFF2-40B4-BE49-F238E27FC236}">
                  <a16:creationId xmlns:a16="http://schemas.microsoft.com/office/drawing/2014/main" id="{8FCBAB38-9FAC-1C0B-A15E-B72B1609530D}"/>
                </a:ext>
              </a:extLst>
            </p:cNvPr>
            <p:cNvCxnSpPr>
              <a:cxnSpLocks/>
              <a:stCxn id="67" idx="3"/>
              <a:endCxn id="68" idx="1"/>
            </p:cNvCxnSpPr>
            <p:nvPr/>
          </p:nvCxnSpPr>
          <p:spPr>
            <a:xfrm>
              <a:off x="5950113" y="3834388"/>
              <a:ext cx="347432" cy="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D9A6090D-41BF-9894-6595-0328CF9CF178}"/>
              </a:ext>
            </a:extLst>
          </p:cNvPr>
          <p:cNvCxnSpPr>
            <a:cxnSpLocks/>
          </p:cNvCxnSpPr>
          <p:nvPr/>
        </p:nvCxnSpPr>
        <p:spPr>
          <a:xfrm>
            <a:off x="-1760" y="7571915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5B772A70-E0CC-868B-D2A5-BD34DBBC94D5}"/>
              </a:ext>
            </a:extLst>
          </p:cNvPr>
          <p:cNvCxnSpPr>
            <a:cxnSpLocks/>
          </p:cNvCxnSpPr>
          <p:nvPr/>
        </p:nvCxnSpPr>
        <p:spPr>
          <a:xfrm>
            <a:off x="-1760" y="8769689"/>
            <a:ext cx="755966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" name="Tableau 84">
            <a:extLst>
              <a:ext uri="{FF2B5EF4-FFF2-40B4-BE49-F238E27FC236}">
                <a16:creationId xmlns:a16="http://schemas.microsoft.com/office/drawing/2014/main" id="{E8867B41-C4BB-5626-98BB-E9FE65800E19}"/>
              </a:ext>
            </a:extLst>
          </p:cNvPr>
          <p:cNvGraphicFramePr>
            <a:graphicFrameLocks noGrp="1"/>
          </p:cNvGraphicFramePr>
          <p:nvPr/>
        </p:nvGraphicFramePr>
        <p:xfrm>
          <a:off x="7641969" y="9988350"/>
          <a:ext cx="7212619" cy="64994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1261">
                  <a:extLst>
                    <a:ext uri="{9D8B030D-6E8A-4147-A177-3AD203B41FA5}">
                      <a16:colId xmlns:a16="http://schemas.microsoft.com/office/drawing/2014/main" val="886540285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633779562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284449126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4006661178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271314560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2799206741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718546358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83096730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696997075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49133416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93597168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474183802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08915596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3896612694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596215664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60238957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603735989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982241993"/>
                    </a:ext>
                  </a:extLst>
                </a:gridCol>
                <a:gridCol w="360631">
                  <a:extLst>
                    <a:ext uri="{9D8B030D-6E8A-4147-A177-3AD203B41FA5}">
                      <a16:colId xmlns:a16="http://schemas.microsoft.com/office/drawing/2014/main" val="1170631135"/>
                    </a:ext>
                  </a:extLst>
                </a:gridCol>
              </a:tblGrid>
              <a:tr h="314662">
                <a:tc>
                  <a:txBody>
                    <a:bodyPr/>
                    <a:lstStyle/>
                    <a:p>
                      <a:r>
                        <a:rPr lang="fr-FR" sz="800" dirty="0"/>
                        <a:t>Semaines passées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775993"/>
                  </a:ext>
                </a:extLst>
              </a:tr>
              <a:tr h="314662">
                <a:tc>
                  <a:txBody>
                    <a:bodyPr/>
                    <a:lstStyle/>
                    <a:p>
                      <a:r>
                        <a:rPr lang="fr-FR" sz="800" dirty="0"/>
                        <a:t>Pénalités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373567"/>
                  </a:ext>
                </a:extLst>
              </a:tr>
            </a:tbl>
          </a:graphicData>
        </a:graphic>
      </p:graphicFrame>
      <p:sp>
        <p:nvSpPr>
          <p:cNvPr id="86" name="Ellipse 85">
            <a:extLst>
              <a:ext uri="{FF2B5EF4-FFF2-40B4-BE49-F238E27FC236}">
                <a16:creationId xmlns:a16="http://schemas.microsoft.com/office/drawing/2014/main" id="{C9249116-4E9D-85B4-4C8B-6A2AC69B9C9D}"/>
              </a:ext>
            </a:extLst>
          </p:cNvPr>
          <p:cNvSpPr/>
          <p:nvPr/>
        </p:nvSpPr>
        <p:spPr>
          <a:xfrm>
            <a:off x="7575109" y="1111444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7" name="Ellipse 86">
            <a:extLst>
              <a:ext uri="{FF2B5EF4-FFF2-40B4-BE49-F238E27FC236}">
                <a16:creationId xmlns:a16="http://schemas.microsoft.com/office/drawing/2014/main" id="{B6F7E3EB-2DD7-9C28-EA0F-A2DE4A1C4EEC}"/>
              </a:ext>
            </a:extLst>
          </p:cNvPr>
          <p:cNvSpPr/>
          <p:nvPr/>
        </p:nvSpPr>
        <p:spPr>
          <a:xfrm>
            <a:off x="7585730" y="1719285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88" name="Ellipse 87">
            <a:extLst>
              <a:ext uri="{FF2B5EF4-FFF2-40B4-BE49-F238E27FC236}">
                <a16:creationId xmlns:a16="http://schemas.microsoft.com/office/drawing/2014/main" id="{90E08173-B69D-AFB7-3E84-CF1F35951E12}"/>
              </a:ext>
            </a:extLst>
          </p:cNvPr>
          <p:cNvSpPr/>
          <p:nvPr/>
        </p:nvSpPr>
        <p:spPr>
          <a:xfrm>
            <a:off x="7591411" y="2302977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E478DBD6-B3EE-221D-2FDE-F9A63A74DCAA}"/>
              </a:ext>
            </a:extLst>
          </p:cNvPr>
          <p:cNvSpPr/>
          <p:nvPr/>
        </p:nvSpPr>
        <p:spPr>
          <a:xfrm>
            <a:off x="7571442" y="2927744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9C5979CE-FE6B-DC5C-19D7-A4FED17744F5}"/>
              </a:ext>
            </a:extLst>
          </p:cNvPr>
          <p:cNvSpPr/>
          <p:nvPr/>
        </p:nvSpPr>
        <p:spPr>
          <a:xfrm>
            <a:off x="7581616" y="3549793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C5D43848-3BF3-FA5F-5FA2-8DCDBF6493E1}"/>
              </a:ext>
            </a:extLst>
          </p:cNvPr>
          <p:cNvSpPr/>
          <p:nvPr/>
        </p:nvSpPr>
        <p:spPr>
          <a:xfrm>
            <a:off x="7590535" y="4760125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8D5360A7-63B1-E339-EAD9-2FA9BA18185C}"/>
              </a:ext>
            </a:extLst>
          </p:cNvPr>
          <p:cNvSpPr/>
          <p:nvPr/>
        </p:nvSpPr>
        <p:spPr>
          <a:xfrm>
            <a:off x="7590768" y="4133896"/>
            <a:ext cx="180000" cy="18000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400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B7DFEC4-2E2C-81D4-D2CD-41EEF49FBD7C}"/>
              </a:ext>
            </a:extLst>
          </p:cNvPr>
          <p:cNvSpPr txBox="1"/>
          <p:nvPr/>
        </p:nvSpPr>
        <p:spPr>
          <a:xfrm>
            <a:off x="737273" y="945149"/>
            <a:ext cx="193577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3BDF52E-3B8C-9D63-D085-D44747C05F13}"/>
              </a:ext>
            </a:extLst>
          </p:cNvPr>
          <p:cNvSpPr txBox="1"/>
          <p:nvPr/>
        </p:nvSpPr>
        <p:spPr>
          <a:xfrm>
            <a:off x="337804" y="332963"/>
            <a:ext cx="75933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>
                <a:latin typeface="Abadi" panose="020B0604020104020204" pitchFamily="34" charset="0"/>
              </a:rPr>
              <a:t>.</a:t>
            </a:r>
            <a:endParaRPr lang="fr-FR" sz="1400" dirty="0">
              <a:latin typeface="Abadi" panose="020B0604020104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F723CE2-1432-A17D-73FC-C1DA2F2D047C}"/>
              </a:ext>
            </a:extLst>
          </p:cNvPr>
          <p:cNvSpPr txBox="1"/>
          <p:nvPr/>
        </p:nvSpPr>
        <p:spPr>
          <a:xfrm>
            <a:off x="2847464" y="837660"/>
            <a:ext cx="46975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D01683A1-8E3C-5323-510F-A39345833D26}"/>
              </a:ext>
            </a:extLst>
          </p:cNvPr>
          <p:cNvSpPr txBox="1"/>
          <p:nvPr/>
        </p:nvSpPr>
        <p:spPr>
          <a:xfrm>
            <a:off x="2826030" y="1470324"/>
            <a:ext cx="471899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AE30CC0-073B-205E-51B0-AB5F5899DA25}"/>
              </a:ext>
            </a:extLst>
          </p:cNvPr>
          <p:cNvSpPr txBox="1"/>
          <p:nvPr/>
        </p:nvSpPr>
        <p:spPr>
          <a:xfrm>
            <a:off x="2847464" y="2102988"/>
            <a:ext cx="470379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FE07EF6-27C7-5F3D-D985-60F97591A929}"/>
              </a:ext>
            </a:extLst>
          </p:cNvPr>
          <p:cNvSpPr txBox="1"/>
          <p:nvPr/>
        </p:nvSpPr>
        <p:spPr>
          <a:xfrm>
            <a:off x="2822228" y="2735655"/>
            <a:ext cx="47290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38BA349-048E-A6F4-2A16-9ED880368837}"/>
              </a:ext>
            </a:extLst>
          </p:cNvPr>
          <p:cNvSpPr txBox="1"/>
          <p:nvPr/>
        </p:nvSpPr>
        <p:spPr>
          <a:xfrm>
            <a:off x="274049" y="5705356"/>
            <a:ext cx="2124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265D5260-0A2E-6F69-B867-D0198AB5044B}"/>
              </a:ext>
            </a:extLst>
          </p:cNvPr>
          <p:cNvGrpSpPr/>
          <p:nvPr/>
        </p:nvGrpSpPr>
        <p:grpSpPr>
          <a:xfrm>
            <a:off x="-3233" y="5797420"/>
            <a:ext cx="293369" cy="297665"/>
            <a:chOff x="8427425" y="8065494"/>
            <a:chExt cx="495996" cy="513147"/>
          </a:xfrm>
        </p:grpSpPr>
        <p:sp>
          <p:nvSpPr>
            <p:cNvPr id="224" name="Graphique 127" descr="Épingler">
              <a:extLst>
                <a:ext uri="{FF2B5EF4-FFF2-40B4-BE49-F238E27FC236}">
                  <a16:creationId xmlns:a16="http://schemas.microsoft.com/office/drawing/2014/main" id="{E8E381C6-32F2-03E9-6100-1A5F2BC22AF5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25" name="ZoneTexte 224">
              <a:extLst>
                <a:ext uri="{FF2B5EF4-FFF2-40B4-BE49-F238E27FC236}">
                  <a16:creationId xmlns:a16="http://schemas.microsoft.com/office/drawing/2014/main" id="{DFAC3B79-2F5B-D9F1-A0DC-02DC9C323ECE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1</a:t>
              </a:r>
            </a:p>
          </p:txBody>
        </p:sp>
      </p:grpSp>
      <p:grpSp>
        <p:nvGrpSpPr>
          <p:cNvPr id="226" name="Groupe 225">
            <a:extLst>
              <a:ext uri="{FF2B5EF4-FFF2-40B4-BE49-F238E27FC236}">
                <a16:creationId xmlns:a16="http://schemas.microsoft.com/office/drawing/2014/main" id="{71A55AA0-03AD-D729-DEF3-C3FC4AEF7B49}"/>
              </a:ext>
            </a:extLst>
          </p:cNvPr>
          <p:cNvGrpSpPr/>
          <p:nvPr/>
        </p:nvGrpSpPr>
        <p:grpSpPr>
          <a:xfrm>
            <a:off x="1926" y="6755458"/>
            <a:ext cx="293369" cy="297665"/>
            <a:chOff x="8427425" y="8065494"/>
            <a:chExt cx="495996" cy="513147"/>
          </a:xfrm>
        </p:grpSpPr>
        <p:sp>
          <p:nvSpPr>
            <p:cNvPr id="227" name="Graphique 127" descr="Épingler">
              <a:extLst>
                <a:ext uri="{FF2B5EF4-FFF2-40B4-BE49-F238E27FC236}">
                  <a16:creationId xmlns:a16="http://schemas.microsoft.com/office/drawing/2014/main" id="{FCE60DF9-8CB2-EF6D-1021-0F4D8F073B56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28" name="ZoneTexte 227">
              <a:extLst>
                <a:ext uri="{FF2B5EF4-FFF2-40B4-BE49-F238E27FC236}">
                  <a16:creationId xmlns:a16="http://schemas.microsoft.com/office/drawing/2014/main" id="{3052D5A1-9C86-A4FF-BD0E-0874DE3B89C7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2</a:t>
              </a:r>
            </a:p>
          </p:txBody>
        </p:sp>
      </p:grpSp>
      <p:grpSp>
        <p:nvGrpSpPr>
          <p:cNvPr id="229" name="Groupe 228">
            <a:extLst>
              <a:ext uri="{FF2B5EF4-FFF2-40B4-BE49-F238E27FC236}">
                <a16:creationId xmlns:a16="http://schemas.microsoft.com/office/drawing/2014/main" id="{20F50FE9-2829-C867-5FD9-7CA5BDBE3EA8}"/>
              </a:ext>
            </a:extLst>
          </p:cNvPr>
          <p:cNvGrpSpPr/>
          <p:nvPr/>
        </p:nvGrpSpPr>
        <p:grpSpPr>
          <a:xfrm>
            <a:off x="-27564" y="7727084"/>
            <a:ext cx="293369" cy="297665"/>
            <a:chOff x="8427425" y="8065494"/>
            <a:chExt cx="495996" cy="513147"/>
          </a:xfrm>
        </p:grpSpPr>
        <p:sp>
          <p:nvSpPr>
            <p:cNvPr id="230" name="Graphique 127" descr="Épingler">
              <a:extLst>
                <a:ext uri="{FF2B5EF4-FFF2-40B4-BE49-F238E27FC236}">
                  <a16:creationId xmlns:a16="http://schemas.microsoft.com/office/drawing/2014/main" id="{8D0FD9CF-5FB6-93DE-C75C-51A128EEBD42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31" name="ZoneTexte 230">
              <a:extLst>
                <a:ext uri="{FF2B5EF4-FFF2-40B4-BE49-F238E27FC236}">
                  <a16:creationId xmlns:a16="http://schemas.microsoft.com/office/drawing/2014/main" id="{C66B5685-46B2-0B6E-62F5-A7A5F068C1CF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232" name="Groupe 231">
            <a:extLst>
              <a:ext uri="{FF2B5EF4-FFF2-40B4-BE49-F238E27FC236}">
                <a16:creationId xmlns:a16="http://schemas.microsoft.com/office/drawing/2014/main" id="{416CA9FC-4DCB-0F6C-9072-9B0E33ED2A64}"/>
              </a:ext>
            </a:extLst>
          </p:cNvPr>
          <p:cNvGrpSpPr/>
          <p:nvPr/>
        </p:nvGrpSpPr>
        <p:grpSpPr>
          <a:xfrm>
            <a:off x="-1685" y="9221198"/>
            <a:ext cx="293369" cy="297665"/>
            <a:chOff x="8427425" y="8065494"/>
            <a:chExt cx="495996" cy="513147"/>
          </a:xfrm>
        </p:grpSpPr>
        <p:sp>
          <p:nvSpPr>
            <p:cNvPr id="233" name="Graphique 127" descr="Épingler">
              <a:extLst>
                <a:ext uri="{FF2B5EF4-FFF2-40B4-BE49-F238E27FC236}">
                  <a16:creationId xmlns:a16="http://schemas.microsoft.com/office/drawing/2014/main" id="{D50BCB7A-0D91-DC09-86A0-E49A291397E1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1200" dirty="0">
                <a:latin typeface="Abadi" panose="020B0604020104020204" pitchFamily="34" charset="0"/>
              </a:endParaRPr>
            </a:p>
          </p:txBody>
        </p:sp>
        <p:sp>
          <p:nvSpPr>
            <p:cNvPr id="234" name="ZoneTexte 233">
              <a:extLst>
                <a:ext uri="{FF2B5EF4-FFF2-40B4-BE49-F238E27FC236}">
                  <a16:creationId xmlns:a16="http://schemas.microsoft.com/office/drawing/2014/main" id="{A26547B9-2D5C-A984-90D5-D694FAE38307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4775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236" name="ZoneTexte 235">
            <a:extLst>
              <a:ext uri="{FF2B5EF4-FFF2-40B4-BE49-F238E27FC236}">
                <a16:creationId xmlns:a16="http://schemas.microsoft.com/office/drawing/2014/main" id="{B6E94F0B-EC6F-60D7-56EC-DFFDF7FDD9C5}"/>
              </a:ext>
            </a:extLst>
          </p:cNvPr>
          <p:cNvSpPr txBox="1"/>
          <p:nvPr/>
        </p:nvSpPr>
        <p:spPr>
          <a:xfrm>
            <a:off x="274049" y="6678130"/>
            <a:ext cx="2124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237" name="ZoneTexte 236">
            <a:extLst>
              <a:ext uri="{FF2B5EF4-FFF2-40B4-BE49-F238E27FC236}">
                <a16:creationId xmlns:a16="http://schemas.microsoft.com/office/drawing/2014/main" id="{5742A254-9FA5-ABE5-E173-3800A7E62936}"/>
              </a:ext>
            </a:extLst>
          </p:cNvPr>
          <p:cNvSpPr txBox="1"/>
          <p:nvPr/>
        </p:nvSpPr>
        <p:spPr>
          <a:xfrm>
            <a:off x="274049" y="7740338"/>
            <a:ext cx="2124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41DFBD7B-2DF7-4002-C2BE-06481B3AC730}"/>
              </a:ext>
            </a:extLst>
          </p:cNvPr>
          <p:cNvSpPr txBox="1"/>
          <p:nvPr/>
        </p:nvSpPr>
        <p:spPr>
          <a:xfrm>
            <a:off x="274049" y="9154507"/>
            <a:ext cx="2124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FAFA13AE-7893-AC69-8A49-1F13B183437A}"/>
              </a:ext>
            </a:extLst>
          </p:cNvPr>
          <p:cNvSpPr txBox="1"/>
          <p:nvPr/>
        </p:nvSpPr>
        <p:spPr>
          <a:xfrm>
            <a:off x="2458403" y="5696220"/>
            <a:ext cx="4500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solidFill>
                <a:srgbClr val="0033CC"/>
              </a:solidFill>
              <a:latin typeface="Abadi" panose="020B0604020104020204" pitchFamily="34" charset="0"/>
            </a:endParaRP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23EA0390-E2A4-66B5-34D4-F3A28CB6E857}"/>
              </a:ext>
            </a:extLst>
          </p:cNvPr>
          <p:cNvSpPr txBox="1"/>
          <p:nvPr/>
        </p:nvSpPr>
        <p:spPr>
          <a:xfrm>
            <a:off x="2458403" y="6574123"/>
            <a:ext cx="4500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solidFill>
                <a:srgbClr val="0033CC"/>
              </a:solidFill>
              <a:latin typeface="Abadi" panose="020B0604020104020204" pitchFamily="34" charset="0"/>
            </a:endParaRP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5235078D-1239-0086-B743-E87300413B7A}"/>
              </a:ext>
            </a:extLst>
          </p:cNvPr>
          <p:cNvSpPr txBox="1"/>
          <p:nvPr/>
        </p:nvSpPr>
        <p:spPr>
          <a:xfrm>
            <a:off x="2458403" y="7597517"/>
            <a:ext cx="4500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103" name="ZoneTexte 102">
            <a:extLst>
              <a:ext uri="{FF2B5EF4-FFF2-40B4-BE49-F238E27FC236}">
                <a16:creationId xmlns:a16="http://schemas.microsoft.com/office/drawing/2014/main" id="{06036C60-8218-75BC-7386-B6B4C6CC4E07}"/>
              </a:ext>
            </a:extLst>
          </p:cNvPr>
          <p:cNvSpPr txBox="1"/>
          <p:nvPr/>
        </p:nvSpPr>
        <p:spPr>
          <a:xfrm>
            <a:off x="2458403" y="8767518"/>
            <a:ext cx="45000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C64EDCC-2265-5745-C686-099A49BA867A}"/>
              </a:ext>
            </a:extLst>
          </p:cNvPr>
          <p:cNvSpPr txBox="1"/>
          <p:nvPr/>
        </p:nvSpPr>
        <p:spPr>
          <a:xfrm>
            <a:off x="7782831" y="744363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B79554A-1DAD-C7ED-15B8-315D6F7FA7DD}"/>
              </a:ext>
            </a:extLst>
          </p:cNvPr>
          <p:cNvSpPr txBox="1"/>
          <p:nvPr/>
        </p:nvSpPr>
        <p:spPr>
          <a:xfrm>
            <a:off x="10724761" y="736486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46F3011-BEC1-A11D-653F-6FBF4904F16E}"/>
              </a:ext>
            </a:extLst>
          </p:cNvPr>
          <p:cNvSpPr txBox="1"/>
          <p:nvPr/>
        </p:nvSpPr>
        <p:spPr>
          <a:xfrm>
            <a:off x="10724761" y="1348238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708BF5B-D3DB-6F68-7548-FC8F10838DD9}"/>
              </a:ext>
            </a:extLst>
          </p:cNvPr>
          <p:cNvSpPr txBox="1"/>
          <p:nvPr/>
        </p:nvSpPr>
        <p:spPr>
          <a:xfrm>
            <a:off x="7782831" y="1351230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4A3ECE12-1955-6730-6472-2552932FB75A}"/>
              </a:ext>
            </a:extLst>
          </p:cNvPr>
          <p:cNvSpPr txBox="1"/>
          <p:nvPr/>
        </p:nvSpPr>
        <p:spPr>
          <a:xfrm>
            <a:off x="7782831" y="1057512"/>
            <a:ext cx="2941806" cy="19638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3AF3CFC7-1DC9-EE5F-D1E0-FB6585689086}"/>
              </a:ext>
            </a:extLst>
          </p:cNvPr>
          <p:cNvSpPr txBox="1"/>
          <p:nvPr/>
        </p:nvSpPr>
        <p:spPr>
          <a:xfrm>
            <a:off x="7782831" y="1725259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1E170768-B221-B358-4533-C726339735D8}"/>
              </a:ext>
            </a:extLst>
          </p:cNvPr>
          <p:cNvSpPr txBox="1"/>
          <p:nvPr/>
        </p:nvSpPr>
        <p:spPr>
          <a:xfrm>
            <a:off x="13726895" y="751621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2B39CCF3-8A22-34B3-F856-6F8D94C54795}"/>
              </a:ext>
            </a:extLst>
          </p:cNvPr>
          <p:cNvSpPr txBox="1"/>
          <p:nvPr/>
        </p:nvSpPr>
        <p:spPr>
          <a:xfrm>
            <a:off x="7782831" y="1940206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104" name="ZoneTexte 103">
            <a:extLst>
              <a:ext uri="{FF2B5EF4-FFF2-40B4-BE49-F238E27FC236}">
                <a16:creationId xmlns:a16="http://schemas.microsoft.com/office/drawing/2014/main" id="{AD2A31C3-568E-861E-6CB9-0D13A954FE45}"/>
              </a:ext>
            </a:extLst>
          </p:cNvPr>
          <p:cNvSpPr txBox="1"/>
          <p:nvPr/>
        </p:nvSpPr>
        <p:spPr>
          <a:xfrm>
            <a:off x="7782831" y="2297787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16E764C7-B4E7-201A-3097-6028BBCF9E6E}"/>
              </a:ext>
            </a:extLst>
          </p:cNvPr>
          <p:cNvSpPr txBox="1"/>
          <p:nvPr/>
        </p:nvSpPr>
        <p:spPr>
          <a:xfrm>
            <a:off x="7782831" y="2580222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C6FCDCA9-B6C3-B1E7-EE53-8A869156917D}"/>
              </a:ext>
            </a:extLst>
          </p:cNvPr>
          <p:cNvSpPr txBox="1"/>
          <p:nvPr/>
        </p:nvSpPr>
        <p:spPr>
          <a:xfrm>
            <a:off x="7782831" y="2868913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7A1277E9-E5B7-22E1-2B5D-1C1597DAB7C9}"/>
              </a:ext>
            </a:extLst>
          </p:cNvPr>
          <p:cNvSpPr txBox="1"/>
          <p:nvPr/>
        </p:nvSpPr>
        <p:spPr>
          <a:xfrm>
            <a:off x="7782831" y="3148970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63D18AA6-0116-529F-824E-2E6E3033DB38}"/>
              </a:ext>
            </a:extLst>
          </p:cNvPr>
          <p:cNvSpPr txBox="1"/>
          <p:nvPr/>
        </p:nvSpPr>
        <p:spPr>
          <a:xfrm>
            <a:off x="13726895" y="1362392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grpSp>
        <p:nvGrpSpPr>
          <p:cNvPr id="115" name="Groupe 114">
            <a:extLst>
              <a:ext uri="{FF2B5EF4-FFF2-40B4-BE49-F238E27FC236}">
                <a16:creationId xmlns:a16="http://schemas.microsoft.com/office/drawing/2014/main" id="{7753FBE8-00DC-9444-1BAC-4C7AA25220AA}"/>
              </a:ext>
            </a:extLst>
          </p:cNvPr>
          <p:cNvGrpSpPr/>
          <p:nvPr/>
        </p:nvGrpSpPr>
        <p:grpSpPr>
          <a:xfrm>
            <a:off x="7528814" y="736763"/>
            <a:ext cx="293369" cy="297665"/>
            <a:chOff x="8427425" y="8065494"/>
            <a:chExt cx="495996" cy="513147"/>
          </a:xfrm>
        </p:grpSpPr>
        <p:sp>
          <p:nvSpPr>
            <p:cNvPr id="116" name="Graphique 127" descr="Épingler">
              <a:extLst>
                <a:ext uri="{FF2B5EF4-FFF2-40B4-BE49-F238E27FC236}">
                  <a16:creationId xmlns:a16="http://schemas.microsoft.com/office/drawing/2014/main" id="{2A358E3C-F35E-A9EF-8C82-B885D2CA8C49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17" name="ZoneTexte 116">
              <a:extLst>
                <a:ext uri="{FF2B5EF4-FFF2-40B4-BE49-F238E27FC236}">
                  <a16:creationId xmlns:a16="http://schemas.microsoft.com/office/drawing/2014/main" id="{90861062-8F0A-A072-1301-0967B9691EFB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118" name="Groupe 117">
            <a:extLst>
              <a:ext uri="{FF2B5EF4-FFF2-40B4-BE49-F238E27FC236}">
                <a16:creationId xmlns:a16="http://schemas.microsoft.com/office/drawing/2014/main" id="{8C9303C9-C295-9AD5-5AF4-34214BD49D90}"/>
              </a:ext>
            </a:extLst>
          </p:cNvPr>
          <p:cNvGrpSpPr/>
          <p:nvPr/>
        </p:nvGrpSpPr>
        <p:grpSpPr>
          <a:xfrm>
            <a:off x="7528219" y="1933705"/>
            <a:ext cx="293369" cy="297665"/>
            <a:chOff x="8427425" y="8065494"/>
            <a:chExt cx="495996" cy="513147"/>
          </a:xfrm>
        </p:grpSpPr>
        <p:sp>
          <p:nvSpPr>
            <p:cNvPr id="119" name="Graphique 127" descr="Épingler">
              <a:extLst>
                <a:ext uri="{FF2B5EF4-FFF2-40B4-BE49-F238E27FC236}">
                  <a16:creationId xmlns:a16="http://schemas.microsoft.com/office/drawing/2014/main" id="{5995865F-0BFD-E86B-EDD9-BA7D7FE9C553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0" name="ZoneTexte 119">
              <a:extLst>
                <a:ext uri="{FF2B5EF4-FFF2-40B4-BE49-F238E27FC236}">
                  <a16:creationId xmlns:a16="http://schemas.microsoft.com/office/drawing/2014/main" id="{8B6F90FF-2E8A-B4DD-20F9-3D8E32F0A0DB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21" name="Groupe 120">
            <a:extLst>
              <a:ext uri="{FF2B5EF4-FFF2-40B4-BE49-F238E27FC236}">
                <a16:creationId xmlns:a16="http://schemas.microsoft.com/office/drawing/2014/main" id="{EDA32E64-EF76-27A4-8B8D-6B95BF82CF47}"/>
              </a:ext>
            </a:extLst>
          </p:cNvPr>
          <p:cNvGrpSpPr/>
          <p:nvPr/>
        </p:nvGrpSpPr>
        <p:grpSpPr>
          <a:xfrm>
            <a:off x="7528938" y="1343950"/>
            <a:ext cx="293369" cy="297665"/>
            <a:chOff x="8427425" y="8065494"/>
            <a:chExt cx="495996" cy="513147"/>
          </a:xfrm>
        </p:grpSpPr>
        <p:sp>
          <p:nvSpPr>
            <p:cNvPr id="122" name="Graphique 127" descr="Épingler">
              <a:extLst>
                <a:ext uri="{FF2B5EF4-FFF2-40B4-BE49-F238E27FC236}">
                  <a16:creationId xmlns:a16="http://schemas.microsoft.com/office/drawing/2014/main" id="{DA58FAE7-5E57-3D6A-D9EF-4C43F76DF72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3" name="ZoneTexte 122">
              <a:extLst>
                <a:ext uri="{FF2B5EF4-FFF2-40B4-BE49-F238E27FC236}">
                  <a16:creationId xmlns:a16="http://schemas.microsoft.com/office/drawing/2014/main" id="{49E5A2C0-EADC-5841-F41C-68BB7F5506C0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3</a:t>
              </a:r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A93D6E81-7745-ED4B-3F9D-C19282C32C84}"/>
              </a:ext>
            </a:extLst>
          </p:cNvPr>
          <p:cNvGrpSpPr/>
          <p:nvPr/>
        </p:nvGrpSpPr>
        <p:grpSpPr>
          <a:xfrm>
            <a:off x="7532153" y="2553629"/>
            <a:ext cx="293369" cy="297665"/>
            <a:chOff x="8427425" y="8065494"/>
            <a:chExt cx="495996" cy="513147"/>
          </a:xfrm>
        </p:grpSpPr>
        <p:sp>
          <p:nvSpPr>
            <p:cNvPr id="125" name="Graphique 127" descr="Épingler">
              <a:extLst>
                <a:ext uri="{FF2B5EF4-FFF2-40B4-BE49-F238E27FC236}">
                  <a16:creationId xmlns:a16="http://schemas.microsoft.com/office/drawing/2014/main" id="{A3F2CB4B-DA5A-6B86-9560-ED808B1C8C2B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126" name="ZoneTexte 125">
              <a:extLst>
                <a:ext uri="{FF2B5EF4-FFF2-40B4-BE49-F238E27FC236}">
                  <a16:creationId xmlns:a16="http://schemas.microsoft.com/office/drawing/2014/main" id="{F589B594-8294-F2F6-189A-029FE61AFD4D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grpSp>
        <p:nvGrpSpPr>
          <p:cNvPr id="127" name="Groupe 126">
            <a:extLst>
              <a:ext uri="{FF2B5EF4-FFF2-40B4-BE49-F238E27FC236}">
                <a16:creationId xmlns:a16="http://schemas.microsoft.com/office/drawing/2014/main" id="{7E8B6784-639D-CFB3-5363-8CFAEF9BE1F8}"/>
              </a:ext>
            </a:extLst>
          </p:cNvPr>
          <p:cNvGrpSpPr/>
          <p:nvPr/>
        </p:nvGrpSpPr>
        <p:grpSpPr>
          <a:xfrm>
            <a:off x="7539502" y="3163191"/>
            <a:ext cx="293369" cy="297665"/>
            <a:chOff x="8427425" y="8065494"/>
            <a:chExt cx="495996" cy="513147"/>
          </a:xfrm>
        </p:grpSpPr>
        <p:sp>
          <p:nvSpPr>
            <p:cNvPr id="320" name="Graphique 127" descr="Épingler">
              <a:extLst>
                <a:ext uri="{FF2B5EF4-FFF2-40B4-BE49-F238E27FC236}">
                  <a16:creationId xmlns:a16="http://schemas.microsoft.com/office/drawing/2014/main" id="{D3BDAF60-22A8-266C-AF0E-6C61E4B2DA43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21" name="ZoneTexte 320">
              <a:extLst>
                <a:ext uri="{FF2B5EF4-FFF2-40B4-BE49-F238E27FC236}">
                  <a16:creationId xmlns:a16="http://schemas.microsoft.com/office/drawing/2014/main" id="{1AE56464-CC80-711A-EE03-6EF63F0F9B44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323" name="ZoneTexte 322">
            <a:extLst>
              <a:ext uri="{FF2B5EF4-FFF2-40B4-BE49-F238E27FC236}">
                <a16:creationId xmlns:a16="http://schemas.microsoft.com/office/drawing/2014/main" id="{314C4DAF-8109-7B6C-7E7A-1C1759028E1D}"/>
              </a:ext>
            </a:extLst>
          </p:cNvPr>
          <p:cNvSpPr txBox="1"/>
          <p:nvPr/>
        </p:nvSpPr>
        <p:spPr>
          <a:xfrm>
            <a:off x="7782831" y="3518493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324" name="ZoneTexte 323">
            <a:extLst>
              <a:ext uri="{FF2B5EF4-FFF2-40B4-BE49-F238E27FC236}">
                <a16:creationId xmlns:a16="http://schemas.microsoft.com/office/drawing/2014/main" id="{D9F06BD0-4FAE-11C6-7D45-2000122284EA}"/>
              </a:ext>
            </a:extLst>
          </p:cNvPr>
          <p:cNvSpPr txBox="1"/>
          <p:nvPr/>
        </p:nvSpPr>
        <p:spPr>
          <a:xfrm>
            <a:off x="7782831" y="4091666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grpSp>
        <p:nvGrpSpPr>
          <p:cNvPr id="326" name="Groupe 325">
            <a:extLst>
              <a:ext uri="{FF2B5EF4-FFF2-40B4-BE49-F238E27FC236}">
                <a16:creationId xmlns:a16="http://schemas.microsoft.com/office/drawing/2014/main" id="{5C0F183F-03D2-5BE5-3D9C-6731481B2BCE}"/>
              </a:ext>
            </a:extLst>
          </p:cNvPr>
          <p:cNvGrpSpPr/>
          <p:nvPr/>
        </p:nvGrpSpPr>
        <p:grpSpPr>
          <a:xfrm>
            <a:off x="7539502" y="3768019"/>
            <a:ext cx="293369" cy="297665"/>
            <a:chOff x="8427425" y="8065494"/>
            <a:chExt cx="495996" cy="513147"/>
          </a:xfrm>
        </p:grpSpPr>
        <p:sp>
          <p:nvSpPr>
            <p:cNvPr id="327" name="Graphique 127" descr="Épingler">
              <a:extLst>
                <a:ext uri="{FF2B5EF4-FFF2-40B4-BE49-F238E27FC236}">
                  <a16:creationId xmlns:a16="http://schemas.microsoft.com/office/drawing/2014/main" id="{5DA510D2-D8CE-AF2A-E4E9-35CC5025DEBF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28" name="ZoneTexte 327">
              <a:extLst>
                <a:ext uri="{FF2B5EF4-FFF2-40B4-BE49-F238E27FC236}">
                  <a16:creationId xmlns:a16="http://schemas.microsoft.com/office/drawing/2014/main" id="{97D51987-588F-9E5A-A238-B82A54770146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329" name="ZoneTexte 328">
            <a:extLst>
              <a:ext uri="{FF2B5EF4-FFF2-40B4-BE49-F238E27FC236}">
                <a16:creationId xmlns:a16="http://schemas.microsoft.com/office/drawing/2014/main" id="{5A26ADC6-629E-967C-863F-536D2DD585A4}"/>
              </a:ext>
            </a:extLst>
          </p:cNvPr>
          <p:cNvSpPr txBox="1"/>
          <p:nvPr/>
        </p:nvSpPr>
        <p:spPr>
          <a:xfrm>
            <a:off x="7782831" y="4415741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grpSp>
        <p:nvGrpSpPr>
          <p:cNvPr id="330" name="Groupe 329">
            <a:extLst>
              <a:ext uri="{FF2B5EF4-FFF2-40B4-BE49-F238E27FC236}">
                <a16:creationId xmlns:a16="http://schemas.microsoft.com/office/drawing/2014/main" id="{E6302D57-C49A-016C-02FB-2524D6DB0C7C}"/>
              </a:ext>
            </a:extLst>
          </p:cNvPr>
          <p:cNvGrpSpPr/>
          <p:nvPr/>
        </p:nvGrpSpPr>
        <p:grpSpPr>
          <a:xfrm>
            <a:off x="7539502" y="4389965"/>
            <a:ext cx="293369" cy="297665"/>
            <a:chOff x="8427425" y="8065494"/>
            <a:chExt cx="495996" cy="513147"/>
          </a:xfrm>
        </p:grpSpPr>
        <p:sp>
          <p:nvSpPr>
            <p:cNvPr id="331" name="Graphique 127" descr="Épingler">
              <a:extLst>
                <a:ext uri="{FF2B5EF4-FFF2-40B4-BE49-F238E27FC236}">
                  <a16:creationId xmlns:a16="http://schemas.microsoft.com/office/drawing/2014/main" id="{E6F25D5B-C786-D547-068D-2EAC7FEEBDE1}"/>
                </a:ext>
              </a:extLst>
            </p:cNvPr>
            <p:cNvSpPr/>
            <p:nvPr/>
          </p:nvSpPr>
          <p:spPr>
            <a:xfrm rot="2745817">
              <a:off x="8427567" y="8082788"/>
              <a:ext cx="495711" cy="495996"/>
            </a:xfrm>
            <a:custGeom>
              <a:avLst/>
              <a:gdLst>
                <a:gd name="connsiteX0" fmla="*/ 241702 w 495711"/>
                <a:gd name="connsiteY0" fmla="*/ 478874 h 495996"/>
                <a:gd name="connsiteX1" fmla="*/ 341453 w 495711"/>
                <a:gd name="connsiteY1" fmla="*/ 379122 h 495996"/>
                <a:gd name="connsiteX2" fmla="*/ 483059 w 495711"/>
                <a:gd name="connsiteY2" fmla="*/ 494220 h 495996"/>
                <a:gd name="connsiteX3" fmla="*/ 493522 w 495711"/>
                <a:gd name="connsiteY3" fmla="*/ 493522 h 495996"/>
                <a:gd name="connsiteX4" fmla="*/ 494220 w 495711"/>
                <a:gd name="connsiteY4" fmla="*/ 483059 h 495996"/>
                <a:gd name="connsiteX5" fmla="*/ 379122 w 495711"/>
                <a:gd name="connsiteY5" fmla="*/ 342151 h 495996"/>
                <a:gd name="connsiteX6" fmla="*/ 478874 w 495711"/>
                <a:gd name="connsiteY6" fmla="*/ 242399 h 495996"/>
                <a:gd name="connsiteX7" fmla="*/ 485152 w 495711"/>
                <a:gd name="connsiteY7" fmla="*/ 213101 h 495996"/>
                <a:gd name="connsiteX8" fmla="*/ 461434 w 495711"/>
                <a:gd name="connsiteY8" fmla="*/ 194965 h 495996"/>
                <a:gd name="connsiteX9" fmla="*/ 364473 w 495711"/>
                <a:gd name="connsiteY9" fmla="*/ 220077 h 495996"/>
                <a:gd name="connsiteX10" fmla="*/ 216589 w 495711"/>
                <a:gd name="connsiteY10" fmla="*/ 101491 h 495996"/>
                <a:gd name="connsiteX11" fmla="*/ 232633 w 495711"/>
                <a:gd name="connsiteY11" fmla="*/ 22666 h 495996"/>
                <a:gd name="connsiteX12" fmla="*/ 192175 w 495711"/>
                <a:gd name="connsiteY12" fmla="*/ 5925 h 495996"/>
                <a:gd name="connsiteX13" fmla="*/ 5925 w 495711"/>
                <a:gd name="connsiteY13" fmla="*/ 192175 h 495996"/>
                <a:gd name="connsiteX14" fmla="*/ 22666 w 495711"/>
                <a:gd name="connsiteY14" fmla="*/ 232633 h 495996"/>
                <a:gd name="connsiteX15" fmla="*/ 101491 w 495711"/>
                <a:gd name="connsiteY15" fmla="*/ 216589 h 495996"/>
                <a:gd name="connsiteX16" fmla="*/ 220077 w 495711"/>
                <a:gd name="connsiteY16" fmla="*/ 364473 h 495996"/>
                <a:gd name="connsiteX17" fmla="*/ 194965 w 495711"/>
                <a:gd name="connsiteY17" fmla="*/ 461434 h 495996"/>
                <a:gd name="connsiteX18" fmla="*/ 213101 w 495711"/>
                <a:gd name="connsiteY18" fmla="*/ 485152 h 495996"/>
                <a:gd name="connsiteX19" fmla="*/ 241702 w 495711"/>
                <a:gd name="connsiteY19" fmla="*/ 478874 h 495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95711" h="495996">
                  <a:moveTo>
                    <a:pt x="241702" y="478874"/>
                  </a:moveTo>
                  <a:lnTo>
                    <a:pt x="341453" y="379122"/>
                  </a:lnTo>
                  <a:lnTo>
                    <a:pt x="483059" y="494220"/>
                  </a:lnTo>
                  <a:cubicBezTo>
                    <a:pt x="485849" y="497010"/>
                    <a:pt x="490732" y="496313"/>
                    <a:pt x="493522" y="493522"/>
                  </a:cubicBezTo>
                  <a:cubicBezTo>
                    <a:pt x="496313" y="490732"/>
                    <a:pt x="496313" y="486547"/>
                    <a:pt x="494220" y="483059"/>
                  </a:cubicBezTo>
                  <a:lnTo>
                    <a:pt x="379122" y="342151"/>
                  </a:lnTo>
                  <a:lnTo>
                    <a:pt x="478874" y="242399"/>
                  </a:lnTo>
                  <a:cubicBezTo>
                    <a:pt x="486547" y="234726"/>
                    <a:pt x="488639" y="223565"/>
                    <a:pt x="485152" y="213101"/>
                  </a:cubicBezTo>
                  <a:cubicBezTo>
                    <a:pt x="481664" y="202638"/>
                    <a:pt x="471898" y="195662"/>
                    <a:pt x="461434" y="194965"/>
                  </a:cubicBezTo>
                  <a:cubicBezTo>
                    <a:pt x="433532" y="192175"/>
                    <a:pt x="399351" y="201243"/>
                    <a:pt x="364473" y="220077"/>
                  </a:cubicBezTo>
                  <a:lnTo>
                    <a:pt x="216589" y="101491"/>
                  </a:lnTo>
                  <a:cubicBezTo>
                    <a:pt x="229145" y="77076"/>
                    <a:pt x="234726" y="49871"/>
                    <a:pt x="232633" y="22666"/>
                  </a:cubicBezTo>
                  <a:cubicBezTo>
                    <a:pt x="229843" y="3135"/>
                    <a:pt x="205428" y="-7329"/>
                    <a:pt x="192175" y="5925"/>
                  </a:cubicBezTo>
                  <a:lnTo>
                    <a:pt x="5925" y="192175"/>
                  </a:lnTo>
                  <a:cubicBezTo>
                    <a:pt x="-7329" y="205428"/>
                    <a:pt x="3135" y="229843"/>
                    <a:pt x="22666" y="232633"/>
                  </a:cubicBezTo>
                  <a:cubicBezTo>
                    <a:pt x="49871" y="234726"/>
                    <a:pt x="77076" y="229843"/>
                    <a:pt x="101491" y="216589"/>
                  </a:cubicBezTo>
                  <a:lnTo>
                    <a:pt x="220077" y="364473"/>
                  </a:lnTo>
                  <a:cubicBezTo>
                    <a:pt x="201243" y="399351"/>
                    <a:pt x="192872" y="433532"/>
                    <a:pt x="194965" y="461434"/>
                  </a:cubicBezTo>
                  <a:cubicBezTo>
                    <a:pt x="195662" y="471898"/>
                    <a:pt x="202638" y="481664"/>
                    <a:pt x="213101" y="485152"/>
                  </a:cubicBezTo>
                  <a:cubicBezTo>
                    <a:pt x="222867" y="489337"/>
                    <a:pt x="234028" y="486547"/>
                    <a:pt x="241702" y="478874"/>
                  </a:cubicBezTo>
                  <a:close/>
                </a:path>
              </a:pathLst>
            </a:custGeom>
            <a:solidFill>
              <a:srgbClr val="000000"/>
            </a:solidFill>
            <a:ln w="694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sz="600" dirty="0">
                <a:latin typeface="Abadi" panose="020B0604020104020204" pitchFamily="34" charset="0"/>
              </a:endParaRPr>
            </a:p>
          </p:txBody>
        </p:sp>
        <p:sp>
          <p:nvSpPr>
            <p:cNvPr id="332" name="ZoneTexte 331">
              <a:extLst>
                <a:ext uri="{FF2B5EF4-FFF2-40B4-BE49-F238E27FC236}">
                  <a16:creationId xmlns:a16="http://schemas.microsoft.com/office/drawing/2014/main" id="{C440F56B-8344-CE3C-EE85-16136416BB5D}"/>
                </a:ext>
              </a:extLst>
            </p:cNvPr>
            <p:cNvSpPr txBox="1"/>
            <p:nvPr/>
          </p:nvSpPr>
          <p:spPr>
            <a:xfrm>
              <a:off x="8530598" y="8065494"/>
              <a:ext cx="289647" cy="318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" dirty="0">
                  <a:solidFill>
                    <a:schemeClr val="bg1"/>
                  </a:solidFill>
                  <a:latin typeface="Abadi" panose="020B0604020104020204" pitchFamily="34" charset="0"/>
                </a:rPr>
                <a:t>4</a:t>
              </a:r>
            </a:p>
          </p:txBody>
        </p:sp>
      </p:grpSp>
      <p:sp>
        <p:nvSpPr>
          <p:cNvPr id="335" name="ZoneTexte 334">
            <a:extLst>
              <a:ext uri="{FF2B5EF4-FFF2-40B4-BE49-F238E27FC236}">
                <a16:creationId xmlns:a16="http://schemas.microsoft.com/office/drawing/2014/main" id="{D597B8C0-2111-E59C-BC76-47AEC9CE1636}"/>
              </a:ext>
            </a:extLst>
          </p:cNvPr>
          <p:cNvSpPr txBox="1"/>
          <p:nvPr/>
        </p:nvSpPr>
        <p:spPr>
          <a:xfrm>
            <a:off x="7782831" y="4716611"/>
            <a:ext cx="2941806" cy="2520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fr-FR" sz="800" b="1">
                <a:latin typeface="Abadi" panose="020B0604020104020204" pitchFamily="34" charset="0"/>
              </a:rPr>
              <a:t>.</a:t>
            </a:r>
            <a:endParaRPr lang="fr-FR" sz="800" b="1" dirty="0">
              <a:latin typeface="Abadi" panose="020B0604020104020204" pitchFamily="34" charset="0"/>
            </a:endParaRPr>
          </a:p>
        </p:txBody>
      </p:sp>
      <p:sp>
        <p:nvSpPr>
          <p:cNvPr id="336" name="ZoneTexte 335">
            <a:extLst>
              <a:ext uri="{FF2B5EF4-FFF2-40B4-BE49-F238E27FC236}">
                <a16:creationId xmlns:a16="http://schemas.microsoft.com/office/drawing/2014/main" id="{519C7753-D23D-43B8-4B2E-BAE1E8C5D51E}"/>
              </a:ext>
            </a:extLst>
          </p:cNvPr>
          <p:cNvSpPr txBox="1"/>
          <p:nvPr/>
        </p:nvSpPr>
        <p:spPr>
          <a:xfrm>
            <a:off x="7782831" y="3784651"/>
            <a:ext cx="2941806" cy="19581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339" name="ZoneTexte 338">
            <a:extLst>
              <a:ext uri="{FF2B5EF4-FFF2-40B4-BE49-F238E27FC236}">
                <a16:creationId xmlns:a16="http://schemas.microsoft.com/office/drawing/2014/main" id="{E251694C-EFA8-FA92-62D8-9B24FF68ECF2}"/>
              </a:ext>
            </a:extLst>
          </p:cNvPr>
          <p:cNvSpPr txBox="1"/>
          <p:nvPr/>
        </p:nvSpPr>
        <p:spPr>
          <a:xfrm>
            <a:off x="13726895" y="1973163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340" name="ZoneTexte 339">
            <a:extLst>
              <a:ext uri="{FF2B5EF4-FFF2-40B4-BE49-F238E27FC236}">
                <a16:creationId xmlns:a16="http://schemas.microsoft.com/office/drawing/2014/main" id="{45CF70C3-2A2B-887C-0BF2-B1CCA82098C4}"/>
              </a:ext>
            </a:extLst>
          </p:cNvPr>
          <p:cNvSpPr txBox="1"/>
          <p:nvPr/>
        </p:nvSpPr>
        <p:spPr>
          <a:xfrm>
            <a:off x="13726895" y="2583934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341" name="ZoneTexte 340">
            <a:extLst>
              <a:ext uri="{FF2B5EF4-FFF2-40B4-BE49-F238E27FC236}">
                <a16:creationId xmlns:a16="http://schemas.microsoft.com/office/drawing/2014/main" id="{B5C06869-0FAF-5DAA-905E-662FA4000979}"/>
              </a:ext>
            </a:extLst>
          </p:cNvPr>
          <p:cNvSpPr txBox="1"/>
          <p:nvPr/>
        </p:nvSpPr>
        <p:spPr>
          <a:xfrm>
            <a:off x="13726895" y="3194705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342" name="ZoneTexte 341">
            <a:extLst>
              <a:ext uri="{FF2B5EF4-FFF2-40B4-BE49-F238E27FC236}">
                <a16:creationId xmlns:a16="http://schemas.microsoft.com/office/drawing/2014/main" id="{7D3B2842-F0ED-E180-A053-538C9937A434}"/>
              </a:ext>
            </a:extLst>
          </p:cNvPr>
          <p:cNvSpPr txBox="1"/>
          <p:nvPr/>
        </p:nvSpPr>
        <p:spPr>
          <a:xfrm>
            <a:off x="13726895" y="3805476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343" name="ZoneTexte 342">
            <a:extLst>
              <a:ext uri="{FF2B5EF4-FFF2-40B4-BE49-F238E27FC236}">
                <a16:creationId xmlns:a16="http://schemas.microsoft.com/office/drawing/2014/main" id="{32E2F93A-64DC-C923-AFBB-1053DE48512C}"/>
              </a:ext>
            </a:extLst>
          </p:cNvPr>
          <p:cNvSpPr txBox="1"/>
          <p:nvPr/>
        </p:nvSpPr>
        <p:spPr>
          <a:xfrm>
            <a:off x="10724761" y="3183494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344" name="ZoneTexte 343">
            <a:extLst>
              <a:ext uri="{FF2B5EF4-FFF2-40B4-BE49-F238E27FC236}">
                <a16:creationId xmlns:a16="http://schemas.microsoft.com/office/drawing/2014/main" id="{36BBF82B-6805-60CD-8C29-5231C03C1B89}"/>
              </a:ext>
            </a:extLst>
          </p:cNvPr>
          <p:cNvSpPr txBox="1"/>
          <p:nvPr/>
        </p:nvSpPr>
        <p:spPr>
          <a:xfrm>
            <a:off x="10724761" y="3795246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345" name="ZoneTexte 344">
            <a:extLst>
              <a:ext uri="{FF2B5EF4-FFF2-40B4-BE49-F238E27FC236}">
                <a16:creationId xmlns:a16="http://schemas.microsoft.com/office/drawing/2014/main" id="{7A74AE50-62BD-B1EE-6AF1-BAAC49ED50D0}"/>
              </a:ext>
            </a:extLst>
          </p:cNvPr>
          <p:cNvSpPr txBox="1"/>
          <p:nvPr/>
        </p:nvSpPr>
        <p:spPr>
          <a:xfrm>
            <a:off x="10724761" y="4406998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346" name="ZoneTexte 345">
            <a:extLst>
              <a:ext uri="{FF2B5EF4-FFF2-40B4-BE49-F238E27FC236}">
                <a16:creationId xmlns:a16="http://schemas.microsoft.com/office/drawing/2014/main" id="{7D43E267-4DF2-3380-0792-622A8854DA9D}"/>
              </a:ext>
            </a:extLst>
          </p:cNvPr>
          <p:cNvSpPr txBox="1"/>
          <p:nvPr/>
        </p:nvSpPr>
        <p:spPr>
          <a:xfrm>
            <a:off x="10724761" y="2571742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347" name="ZoneTexte 346">
            <a:extLst>
              <a:ext uri="{FF2B5EF4-FFF2-40B4-BE49-F238E27FC236}">
                <a16:creationId xmlns:a16="http://schemas.microsoft.com/office/drawing/2014/main" id="{7204D2CD-F516-77D8-E9EC-7B56F50E1928}"/>
              </a:ext>
            </a:extLst>
          </p:cNvPr>
          <p:cNvSpPr txBox="1"/>
          <p:nvPr/>
        </p:nvSpPr>
        <p:spPr>
          <a:xfrm>
            <a:off x="10724761" y="1959990"/>
            <a:ext cx="2059381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fr-FR" sz="800">
                <a:latin typeface="Abadi" panose="020B0604020104020204" pitchFamily="34" charset="0"/>
              </a:rPr>
              <a:t>.</a:t>
            </a:r>
            <a:endParaRPr lang="fr-FR" sz="800" dirty="0">
              <a:latin typeface="Abadi" panose="020B0604020104020204" pitchFamily="34" charset="0"/>
            </a:endParaRPr>
          </a:p>
        </p:txBody>
      </p:sp>
      <p:sp>
        <p:nvSpPr>
          <p:cNvPr id="131" name="ZoneTexte 130">
            <a:extLst>
              <a:ext uri="{FF2B5EF4-FFF2-40B4-BE49-F238E27FC236}">
                <a16:creationId xmlns:a16="http://schemas.microsoft.com/office/drawing/2014/main" id="{E8E63757-DEFE-0A9D-7103-972E77B45917}"/>
              </a:ext>
            </a:extLst>
          </p:cNvPr>
          <p:cNvSpPr txBox="1"/>
          <p:nvPr/>
        </p:nvSpPr>
        <p:spPr>
          <a:xfrm>
            <a:off x="13714953" y="4416248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grpSp>
        <p:nvGrpSpPr>
          <p:cNvPr id="357" name="Groupe 356">
            <a:extLst>
              <a:ext uri="{FF2B5EF4-FFF2-40B4-BE49-F238E27FC236}">
                <a16:creationId xmlns:a16="http://schemas.microsoft.com/office/drawing/2014/main" id="{81B22AF6-2AAF-FFD3-2E1E-191FC186C900}"/>
              </a:ext>
            </a:extLst>
          </p:cNvPr>
          <p:cNvGrpSpPr/>
          <p:nvPr/>
        </p:nvGrpSpPr>
        <p:grpSpPr>
          <a:xfrm>
            <a:off x="7719949" y="6010263"/>
            <a:ext cx="1872000" cy="924561"/>
            <a:chOff x="7778701" y="5522688"/>
            <a:chExt cx="1872000" cy="924561"/>
          </a:xfrm>
        </p:grpSpPr>
        <p:cxnSp>
          <p:nvCxnSpPr>
            <p:cNvPr id="358" name="Connecteur droit 357">
              <a:extLst>
                <a:ext uri="{FF2B5EF4-FFF2-40B4-BE49-F238E27FC236}">
                  <a16:creationId xmlns:a16="http://schemas.microsoft.com/office/drawing/2014/main" id="{A923AC9A-31CA-C3E5-3790-BB72080C73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8702" y="5522688"/>
              <a:ext cx="0" cy="924561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Connecteur droit 358">
              <a:extLst>
                <a:ext uri="{FF2B5EF4-FFF2-40B4-BE49-F238E27FC236}">
                  <a16:creationId xmlns:a16="http://schemas.microsoft.com/office/drawing/2014/main" id="{32AEF297-BE05-B19A-3069-C9956A8B01AA}"/>
                </a:ext>
              </a:extLst>
            </p:cNvPr>
            <p:cNvCxnSpPr/>
            <p:nvPr/>
          </p:nvCxnSpPr>
          <p:spPr>
            <a:xfrm>
              <a:off x="7778701" y="6447248"/>
              <a:ext cx="187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4" name="Groupe 363">
              <a:extLst>
                <a:ext uri="{FF2B5EF4-FFF2-40B4-BE49-F238E27FC236}">
                  <a16:creationId xmlns:a16="http://schemas.microsoft.com/office/drawing/2014/main" id="{AFB67D7E-F85F-167A-5C40-D283ABDD0D00}"/>
                </a:ext>
              </a:extLst>
            </p:cNvPr>
            <p:cNvGrpSpPr/>
            <p:nvPr/>
          </p:nvGrpSpPr>
          <p:grpSpPr>
            <a:xfrm>
              <a:off x="7875412" y="5675329"/>
              <a:ext cx="1676676" cy="761999"/>
              <a:chOff x="7875412" y="5675329"/>
              <a:chExt cx="1676676" cy="761999"/>
            </a:xfrm>
          </p:grpSpPr>
          <p:sp>
            <p:nvSpPr>
              <p:cNvPr id="365" name="Rectangle 364">
                <a:extLst>
                  <a:ext uri="{FF2B5EF4-FFF2-40B4-BE49-F238E27FC236}">
                    <a16:creationId xmlns:a16="http://schemas.microsoft.com/office/drawing/2014/main" id="{16A7508B-5B64-B6FB-9F66-AD6C0ED1F77A}"/>
                  </a:ext>
                </a:extLst>
              </p:cNvPr>
              <p:cNvSpPr/>
              <p:nvPr/>
            </p:nvSpPr>
            <p:spPr>
              <a:xfrm>
                <a:off x="787541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6" name="Rectangle 365">
                <a:extLst>
                  <a:ext uri="{FF2B5EF4-FFF2-40B4-BE49-F238E27FC236}">
                    <a16:creationId xmlns:a16="http://schemas.microsoft.com/office/drawing/2014/main" id="{59D22EAF-57D8-51DF-FA68-D34F511E70AC}"/>
                  </a:ext>
                </a:extLst>
              </p:cNvPr>
              <p:cNvSpPr/>
              <p:nvPr/>
            </p:nvSpPr>
            <p:spPr>
              <a:xfrm>
                <a:off x="817323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7" name="Rectangle 366">
                <a:extLst>
                  <a:ext uri="{FF2B5EF4-FFF2-40B4-BE49-F238E27FC236}">
                    <a16:creationId xmlns:a16="http://schemas.microsoft.com/office/drawing/2014/main" id="{577DED7C-9E08-5D6E-0935-EE2F1E7463D8}"/>
                  </a:ext>
                </a:extLst>
              </p:cNvPr>
              <p:cNvSpPr/>
              <p:nvPr/>
            </p:nvSpPr>
            <p:spPr>
              <a:xfrm>
                <a:off x="847105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8" name="Rectangle 367">
                <a:extLst>
                  <a:ext uri="{FF2B5EF4-FFF2-40B4-BE49-F238E27FC236}">
                    <a16:creationId xmlns:a16="http://schemas.microsoft.com/office/drawing/2014/main" id="{74FC6B42-C8FB-64F8-A600-89153E18B843}"/>
                  </a:ext>
                </a:extLst>
              </p:cNvPr>
              <p:cNvSpPr/>
              <p:nvPr/>
            </p:nvSpPr>
            <p:spPr>
              <a:xfrm>
                <a:off x="876887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69" name="Rectangle 368">
                <a:extLst>
                  <a:ext uri="{FF2B5EF4-FFF2-40B4-BE49-F238E27FC236}">
                    <a16:creationId xmlns:a16="http://schemas.microsoft.com/office/drawing/2014/main" id="{35B27D99-35E8-8896-FECA-10CD7BB871CE}"/>
                  </a:ext>
                </a:extLst>
              </p:cNvPr>
              <p:cNvSpPr/>
              <p:nvPr/>
            </p:nvSpPr>
            <p:spPr>
              <a:xfrm>
                <a:off x="906669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70" name="Rectangle 369">
                <a:extLst>
                  <a:ext uri="{FF2B5EF4-FFF2-40B4-BE49-F238E27FC236}">
                    <a16:creationId xmlns:a16="http://schemas.microsoft.com/office/drawing/2014/main" id="{0720BA65-1724-C9F2-7642-AF58B4163F11}"/>
                  </a:ext>
                </a:extLst>
              </p:cNvPr>
              <p:cNvSpPr/>
              <p:nvPr/>
            </p:nvSpPr>
            <p:spPr>
              <a:xfrm>
                <a:off x="9364513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grpSp>
        <p:nvGrpSpPr>
          <p:cNvPr id="371" name="Groupe 370">
            <a:extLst>
              <a:ext uri="{FF2B5EF4-FFF2-40B4-BE49-F238E27FC236}">
                <a16:creationId xmlns:a16="http://schemas.microsoft.com/office/drawing/2014/main" id="{2AE51E3E-24F5-FEC1-8CA1-03520C48E985}"/>
              </a:ext>
            </a:extLst>
          </p:cNvPr>
          <p:cNvGrpSpPr/>
          <p:nvPr/>
        </p:nvGrpSpPr>
        <p:grpSpPr>
          <a:xfrm>
            <a:off x="11388480" y="5992837"/>
            <a:ext cx="1872000" cy="924561"/>
            <a:chOff x="7778701" y="5522688"/>
            <a:chExt cx="1872000" cy="924561"/>
          </a:xfrm>
        </p:grpSpPr>
        <p:cxnSp>
          <p:nvCxnSpPr>
            <p:cNvPr id="372" name="Connecteur droit 371">
              <a:extLst>
                <a:ext uri="{FF2B5EF4-FFF2-40B4-BE49-F238E27FC236}">
                  <a16:creationId xmlns:a16="http://schemas.microsoft.com/office/drawing/2014/main" id="{D53FFF7C-4D5E-C961-35D4-3E92FFD8CC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8702" y="5522688"/>
              <a:ext cx="0" cy="924561"/>
            </a:xfrm>
            <a:prstGeom prst="line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Connecteur droit 372">
              <a:extLst>
                <a:ext uri="{FF2B5EF4-FFF2-40B4-BE49-F238E27FC236}">
                  <a16:creationId xmlns:a16="http://schemas.microsoft.com/office/drawing/2014/main" id="{A78BD9C9-A7E7-A58E-2C6A-946E14A07A24}"/>
                </a:ext>
              </a:extLst>
            </p:cNvPr>
            <p:cNvCxnSpPr/>
            <p:nvPr/>
          </p:nvCxnSpPr>
          <p:spPr>
            <a:xfrm>
              <a:off x="7778701" y="6447248"/>
              <a:ext cx="187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8" name="Groupe 377">
              <a:extLst>
                <a:ext uri="{FF2B5EF4-FFF2-40B4-BE49-F238E27FC236}">
                  <a16:creationId xmlns:a16="http://schemas.microsoft.com/office/drawing/2014/main" id="{16E53B7E-1DF4-0A35-7283-97B0E50CB2A4}"/>
                </a:ext>
              </a:extLst>
            </p:cNvPr>
            <p:cNvGrpSpPr/>
            <p:nvPr/>
          </p:nvGrpSpPr>
          <p:grpSpPr>
            <a:xfrm>
              <a:off x="7875412" y="5675329"/>
              <a:ext cx="1676676" cy="761999"/>
              <a:chOff x="7875412" y="5675329"/>
              <a:chExt cx="1676676" cy="761999"/>
            </a:xfrm>
          </p:grpSpPr>
          <p:sp>
            <p:nvSpPr>
              <p:cNvPr id="379" name="Rectangle 378">
                <a:extLst>
                  <a:ext uri="{FF2B5EF4-FFF2-40B4-BE49-F238E27FC236}">
                    <a16:creationId xmlns:a16="http://schemas.microsoft.com/office/drawing/2014/main" id="{0DBB5318-1D25-E5BB-0F9C-1065071C1DA5}"/>
                  </a:ext>
                </a:extLst>
              </p:cNvPr>
              <p:cNvSpPr/>
              <p:nvPr/>
            </p:nvSpPr>
            <p:spPr>
              <a:xfrm>
                <a:off x="787541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0" name="Rectangle 379">
                <a:extLst>
                  <a:ext uri="{FF2B5EF4-FFF2-40B4-BE49-F238E27FC236}">
                    <a16:creationId xmlns:a16="http://schemas.microsoft.com/office/drawing/2014/main" id="{F67D85BD-5C0F-216D-7703-851875855699}"/>
                  </a:ext>
                </a:extLst>
              </p:cNvPr>
              <p:cNvSpPr/>
              <p:nvPr/>
            </p:nvSpPr>
            <p:spPr>
              <a:xfrm>
                <a:off x="817323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1" name="Rectangle 380">
                <a:extLst>
                  <a:ext uri="{FF2B5EF4-FFF2-40B4-BE49-F238E27FC236}">
                    <a16:creationId xmlns:a16="http://schemas.microsoft.com/office/drawing/2014/main" id="{C59E33FB-F73C-E6C5-CD98-85E202122EF7}"/>
                  </a:ext>
                </a:extLst>
              </p:cNvPr>
              <p:cNvSpPr/>
              <p:nvPr/>
            </p:nvSpPr>
            <p:spPr>
              <a:xfrm>
                <a:off x="847105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2" name="Rectangle 381">
                <a:extLst>
                  <a:ext uri="{FF2B5EF4-FFF2-40B4-BE49-F238E27FC236}">
                    <a16:creationId xmlns:a16="http://schemas.microsoft.com/office/drawing/2014/main" id="{E1E3B8E9-9D7D-1D5E-3564-3981AC9DED65}"/>
                  </a:ext>
                </a:extLst>
              </p:cNvPr>
              <p:cNvSpPr/>
              <p:nvPr/>
            </p:nvSpPr>
            <p:spPr>
              <a:xfrm>
                <a:off x="876887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3" name="Rectangle 382">
                <a:extLst>
                  <a:ext uri="{FF2B5EF4-FFF2-40B4-BE49-F238E27FC236}">
                    <a16:creationId xmlns:a16="http://schemas.microsoft.com/office/drawing/2014/main" id="{2433CD4A-2660-0156-902E-D82AD8E86AE5}"/>
                  </a:ext>
                </a:extLst>
              </p:cNvPr>
              <p:cNvSpPr/>
              <p:nvPr/>
            </p:nvSpPr>
            <p:spPr>
              <a:xfrm>
                <a:off x="9066692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384" name="Rectangle 383">
                <a:extLst>
                  <a:ext uri="{FF2B5EF4-FFF2-40B4-BE49-F238E27FC236}">
                    <a16:creationId xmlns:a16="http://schemas.microsoft.com/office/drawing/2014/main" id="{CBD3B1EA-1A91-4009-D325-CC9BC0B02AD3}"/>
                  </a:ext>
                </a:extLst>
              </p:cNvPr>
              <p:cNvSpPr/>
              <p:nvPr/>
            </p:nvSpPr>
            <p:spPr>
              <a:xfrm>
                <a:off x="9364513" y="5675329"/>
                <a:ext cx="187575" cy="7619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415" name="ZoneTexte 414">
            <a:extLst>
              <a:ext uri="{FF2B5EF4-FFF2-40B4-BE49-F238E27FC236}">
                <a16:creationId xmlns:a16="http://schemas.microsoft.com/office/drawing/2014/main" id="{4C1F8041-5B1A-B241-4D02-EBDA116F62CC}"/>
              </a:ext>
            </a:extLst>
          </p:cNvPr>
          <p:cNvSpPr txBox="1"/>
          <p:nvPr/>
        </p:nvSpPr>
        <p:spPr>
          <a:xfrm>
            <a:off x="7751442" y="6947593"/>
            <a:ext cx="18611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 algn="ctr">
              <a:buAutoNum type="arabicPlain" startAt="5"/>
            </a:pPr>
            <a:r>
              <a:rPr lang="fr-FR" sz="1200" dirty="0"/>
              <a:t>  6      7      8       9      10</a:t>
            </a:r>
          </a:p>
          <a:p>
            <a:pPr algn="ctr"/>
            <a:r>
              <a:rPr lang="fr-FR" sz="1200" dirty="0"/>
              <a:t>semaines</a:t>
            </a:r>
          </a:p>
        </p:txBody>
      </p:sp>
      <p:sp>
        <p:nvSpPr>
          <p:cNvPr id="416" name="ZoneTexte 415">
            <a:extLst>
              <a:ext uri="{FF2B5EF4-FFF2-40B4-BE49-F238E27FC236}">
                <a16:creationId xmlns:a16="http://schemas.microsoft.com/office/drawing/2014/main" id="{A6C2DD30-7117-BB48-7795-E0476920D932}"/>
              </a:ext>
            </a:extLst>
          </p:cNvPr>
          <p:cNvSpPr txBox="1"/>
          <p:nvPr/>
        </p:nvSpPr>
        <p:spPr>
          <a:xfrm>
            <a:off x="11430109" y="6927162"/>
            <a:ext cx="18611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 algn="ctr">
              <a:buAutoNum type="arabicPlain" startAt="5"/>
            </a:pPr>
            <a:r>
              <a:rPr lang="fr-FR" sz="1200" dirty="0"/>
              <a:t>  6      7      8       9     10</a:t>
            </a:r>
          </a:p>
          <a:p>
            <a:pPr algn="ctr"/>
            <a:r>
              <a:rPr lang="fr-FR" sz="1200" dirty="0"/>
              <a:t>semaines</a:t>
            </a:r>
          </a:p>
        </p:txBody>
      </p:sp>
      <p:sp>
        <p:nvSpPr>
          <p:cNvPr id="417" name="ZoneTexte 416">
            <a:extLst>
              <a:ext uri="{FF2B5EF4-FFF2-40B4-BE49-F238E27FC236}">
                <a16:creationId xmlns:a16="http://schemas.microsoft.com/office/drawing/2014/main" id="{2CF181F0-3937-93AA-D6F3-16A323E5016D}"/>
              </a:ext>
            </a:extLst>
          </p:cNvPr>
          <p:cNvSpPr txBox="1"/>
          <p:nvPr/>
        </p:nvSpPr>
        <p:spPr>
          <a:xfrm>
            <a:off x="9641992" y="6106536"/>
            <a:ext cx="1555881" cy="123885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just"/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418" name="ZoneTexte 417">
            <a:extLst>
              <a:ext uri="{FF2B5EF4-FFF2-40B4-BE49-F238E27FC236}">
                <a16:creationId xmlns:a16="http://schemas.microsoft.com/office/drawing/2014/main" id="{FA8CA9AF-BB79-E291-3703-28C777D44965}"/>
              </a:ext>
            </a:extLst>
          </p:cNvPr>
          <p:cNvSpPr txBox="1"/>
          <p:nvPr/>
        </p:nvSpPr>
        <p:spPr>
          <a:xfrm>
            <a:off x="13370110" y="6096273"/>
            <a:ext cx="1678717" cy="13507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algn="just"/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cxnSp>
        <p:nvCxnSpPr>
          <p:cNvPr id="421" name="Connecteur droit 420">
            <a:extLst>
              <a:ext uri="{FF2B5EF4-FFF2-40B4-BE49-F238E27FC236}">
                <a16:creationId xmlns:a16="http://schemas.microsoft.com/office/drawing/2014/main" id="{8E2AF1DA-50CA-C7BE-F385-F0517E1FE90F}"/>
              </a:ext>
            </a:extLst>
          </p:cNvPr>
          <p:cNvCxnSpPr>
            <a:cxnSpLocks/>
          </p:cNvCxnSpPr>
          <p:nvPr/>
        </p:nvCxnSpPr>
        <p:spPr>
          <a:xfrm>
            <a:off x="11248278" y="5731949"/>
            <a:ext cx="0" cy="190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ZoneTexte 421">
            <a:extLst>
              <a:ext uri="{FF2B5EF4-FFF2-40B4-BE49-F238E27FC236}">
                <a16:creationId xmlns:a16="http://schemas.microsoft.com/office/drawing/2014/main" id="{405A335D-3C4D-5985-0580-07E934912643}"/>
              </a:ext>
            </a:extLst>
          </p:cNvPr>
          <p:cNvSpPr txBox="1"/>
          <p:nvPr/>
        </p:nvSpPr>
        <p:spPr>
          <a:xfrm>
            <a:off x="7636180" y="7988115"/>
            <a:ext cx="7449710" cy="118069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200" u="sng" dirty="0">
                <a:latin typeface="Abadi" panose="020B0604020104020204" pitchFamily="34" charset="0"/>
              </a:rPr>
              <a:t>Ce que nous conservons :</a:t>
            </a:r>
          </a:p>
          <a:p>
            <a:r>
              <a:rPr lang="fr-FR" sz="1200">
                <a:latin typeface="Abadi" panose="020B0604020104020204" pitchFamily="34" charset="0"/>
              </a:rPr>
              <a:t>.</a:t>
            </a:r>
          </a:p>
          <a:p>
            <a:endParaRPr lang="fr-FR" sz="1200" dirty="0">
              <a:latin typeface="Abadi" panose="020B0604020104020204" pitchFamily="34" charset="0"/>
            </a:endParaRPr>
          </a:p>
          <a:p>
            <a:endParaRPr lang="fr-FR" sz="1200" dirty="0">
              <a:latin typeface="Abadi" panose="020B0604020104020204" pitchFamily="34" charset="0"/>
            </a:endParaRPr>
          </a:p>
          <a:p>
            <a:r>
              <a:rPr lang="fr-FR" sz="1200" u="sng" dirty="0">
                <a:latin typeface="Abadi" panose="020B0604020104020204" pitchFamily="34" charset="0"/>
              </a:rPr>
              <a:t>Etapes suivantes : </a:t>
            </a:r>
          </a:p>
          <a:p>
            <a:r>
              <a:rPr lang="fr-FR" sz="1200">
                <a:latin typeface="Abadi" panose="020B0604020104020204" pitchFamily="34" charset="0"/>
              </a:rPr>
              <a:t>.</a:t>
            </a:r>
            <a:endParaRPr lang="fr-FR" sz="1200" dirty="0">
              <a:latin typeface="Abadi" panose="020B0604020104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732E50F-3645-6CB8-899B-0010C98B9D58}"/>
              </a:ext>
            </a:extLst>
          </p:cNvPr>
          <p:cNvSpPr txBox="1"/>
          <p:nvPr/>
        </p:nvSpPr>
        <p:spPr>
          <a:xfrm>
            <a:off x="12907528" y="742281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5797BDA-87C4-B389-0E1A-2D5650A7B18F}"/>
              </a:ext>
            </a:extLst>
          </p:cNvPr>
          <p:cNvSpPr txBox="1"/>
          <p:nvPr/>
        </p:nvSpPr>
        <p:spPr>
          <a:xfrm>
            <a:off x="12907528" y="1353052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6A53A93B-F457-4FB2-DDB0-13690DFEE327}"/>
              </a:ext>
            </a:extLst>
          </p:cNvPr>
          <p:cNvSpPr txBox="1"/>
          <p:nvPr/>
        </p:nvSpPr>
        <p:spPr>
          <a:xfrm>
            <a:off x="12907528" y="1963823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581C3A3A-86A4-42B6-A1CF-AD622D33E197}"/>
              </a:ext>
            </a:extLst>
          </p:cNvPr>
          <p:cNvSpPr txBox="1"/>
          <p:nvPr/>
        </p:nvSpPr>
        <p:spPr>
          <a:xfrm>
            <a:off x="12907528" y="2574594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D4EADDD4-84AF-C5B8-6499-7149CAED31A3}"/>
              </a:ext>
            </a:extLst>
          </p:cNvPr>
          <p:cNvSpPr txBox="1"/>
          <p:nvPr/>
        </p:nvSpPr>
        <p:spPr>
          <a:xfrm>
            <a:off x="12907528" y="3185365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47C7466F-BBB3-0146-AA88-597DE0546470}"/>
              </a:ext>
            </a:extLst>
          </p:cNvPr>
          <p:cNvSpPr txBox="1"/>
          <p:nvPr/>
        </p:nvSpPr>
        <p:spPr>
          <a:xfrm>
            <a:off x="12907528" y="3796136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  <p:sp>
        <p:nvSpPr>
          <p:cNvPr id="238" name="ZoneTexte 237">
            <a:extLst>
              <a:ext uri="{FF2B5EF4-FFF2-40B4-BE49-F238E27FC236}">
                <a16:creationId xmlns:a16="http://schemas.microsoft.com/office/drawing/2014/main" id="{30929066-E2AB-A140-23B2-C2F8C636B25C}"/>
              </a:ext>
            </a:extLst>
          </p:cNvPr>
          <p:cNvSpPr txBox="1"/>
          <p:nvPr/>
        </p:nvSpPr>
        <p:spPr>
          <a:xfrm>
            <a:off x="12895586" y="4406908"/>
            <a:ext cx="499523" cy="576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fr-FR" sz="700">
                <a:latin typeface="Abadi" panose="020B0604020104020204" pitchFamily="34" charset="0"/>
              </a:rPr>
              <a:t>.</a:t>
            </a:r>
            <a:endParaRPr lang="fr-FR" sz="7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88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9187</TotalTime>
  <Words>262</Words>
  <Application>Microsoft Office PowerPoint</Application>
  <PresentationFormat>Personnalisé</PresentationFormat>
  <Paragraphs>110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Frédéric BUONO</dc:creator>
  <cp:lastModifiedBy>BUONO Frederic</cp:lastModifiedBy>
  <cp:revision>28</cp:revision>
  <cp:lastPrinted>2023-10-09T12:23:43Z</cp:lastPrinted>
  <dcterms:created xsi:type="dcterms:W3CDTF">2023-07-19T08:30:26Z</dcterms:created>
  <dcterms:modified xsi:type="dcterms:W3CDTF">2024-05-31T10:05:17Z</dcterms:modified>
</cp:coreProperties>
</file>